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3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2F3D9"/>
    <a:srgbClr val="B4D5A3"/>
    <a:srgbClr val="E6F2FF"/>
    <a:srgbClr val="949414"/>
    <a:srgbClr val="CCECFF"/>
    <a:srgbClr val="B8CCC2"/>
    <a:srgbClr val="739986"/>
    <a:srgbClr val="FFFF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3" autoAdjust="0"/>
    <p:restoredTop sz="90929"/>
  </p:normalViewPr>
  <p:slideViewPr>
    <p:cSldViewPr snapToGrid="0">
      <p:cViewPr>
        <p:scale>
          <a:sx n="75" d="100"/>
          <a:sy n="75" d="100"/>
        </p:scale>
        <p:origin x="974" y="408"/>
      </p:cViewPr>
      <p:guideLst>
        <p:guide orient="horz" pos="3183"/>
        <p:guide pos="2881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A0F1E91E-FAFE-4264-9BFB-35773416CAA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3E20404A-8D1B-4DB2-B646-0F5B15D7B2E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2" name="Rectangle 1028">
            <a:extLst>
              <a:ext uri="{FF2B5EF4-FFF2-40B4-BE49-F238E27FC236}">
                <a16:creationId xmlns:a16="http://schemas.microsoft.com/office/drawing/2014/main" id="{AC2A261F-1B74-4843-A3C0-90DD62A665D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3" name="Rectangle 1029">
            <a:extLst>
              <a:ext uri="{FF2B5EF4-FFF2-40B4-BE49-F238E27FC236}">
                <a16:creationId xmlns:a16="http://schemas.microsoft.com/office/drawing/2014/main" id="{C6EC1ADC-5477-4657-9BDF-68DF76813CD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73D0CF7-61A2-4315-9317-C41C66E9EC7B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EF4D7-0416-4071-9493-6B555E348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8B0655-70B7-4393-8BF5-9950DBC36B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E3493F9-06C1-410C-8DA4-D955F235DB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74A6593-10BB-4ED1-9C69-42B6CD696F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20A989D-5D23-4BBE-AAE7-36F7BCA373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69732-CBEA-4219-BAC6-4060343F1CBB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6357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2CF6B-8C0A-412B-98ED-0ABB5C529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C19F07-07F1-4E58-8499-6066FA68E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D671F13-2419-4FF7-963F-D9B51E256E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3EE69D5-BE73-430C-8266-B93A99FE42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A48DD9-3ED5-4807-9BC2-D181D6BFA8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B706B-ABC7-44FE-B37D-CE407F9806D1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27152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8F3DC6-EBB0-4F0A-98D0-8B3F688A6A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29B8D1-AE02-4AE3-8790-274B5A8042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2CFBB90-4EF5-4735-93DC-776B6FD657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5885E3-7887-44BA-8DBC-A6C29E749B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790221-7ECB-456D-B03F-ADB8215648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2D491-FB2E-4605-BCCD-49BFEDFD1EDD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9607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26067-7077-4AE2-AD4D-C5FEF686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DCDC8-D3D5-40BD-AC7C-F8134FF8C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7707DC-08BA-4754-AFE7-B601AB9A61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CC07AA9-81CE-40F8-AF9F-16FCD507AB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BE913E2-5621-4292-B375-06E444C26B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61B33-4E91-41D8-AD49-70944105D721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5421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C1F9D-B109-4994-82DD-34D1AF318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DBF95-1EF1-4EA0-93DE-FF42E2D89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DCA399-CE9F-4F98-BA84-CF647C31FE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D53D8F-FAFB-408F-81E5-7A07151E31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A90F85B-0E68-41A8-B4C0-9DF9F6BFE0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C5F85-533A-4343-A92F-97F2A3B55966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15608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F75B0-D49F-4432-A083-F423A73F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E25B2-248F-4A76-A235-D374D1E1B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D58A26-DF4A-4AC2-81CE-119C0DBC8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4E157E-23BB-4585-87AC-B87791EFE3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3E3328-2D00-4815-891E-2D075597AD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B828BF-FBA2-40B1-BB5F-BFEC7DD693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13B1B-BED8-4F28-8638-3AEE0EB482E0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2296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BDA9A-79A1-4BFF-9762-2F8AE30CD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A29E96-2D31-4BBB-913A-8668DD8DB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AB1F64-3181-4A76-A25F-88065F30D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A013EF-FF08-49E5-AEB5-D71AC109C2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CD2AE3-7166-481C-8E1A-F06DE3CE94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AE672A4-5A79-439F-8F20-C38FB1EB66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E79C5F5-7859-44E3-B4F5-4CFCDC90ED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2AB23F-E827-4D96-BAB8-BF3106D33C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8F05-E544-4E67-9854-02B832906F99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44420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2FBBA-1D10-48BB-934E-F80D30D28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F573E6A-15DC-4871-9CB8-E2F0B0C553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C2E063B-715B-430C-87B2-AF5526C9AD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C212E0E-B6A1-4DBB-8485-F06803AA9B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E9364-60FF-4FD5-990D-C883BA99E640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1541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362FC1A-3725-4397-803A-5AD3311A30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7CEB3EF-1B0B-4E22-BC61-A6CA59EBE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FD613F1-E3DF-4BE4-8E02-F1E90BD0F2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7866-6D3B-4520-B14D-27CB39456A3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1794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BC5C5-3C69-4B31-BCEF-614159A13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E06EF-57DB-4DFF-966D-229294F40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A976BE-DFD1-40AF-AEE4-E44C5B1800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CBF684-6ED6-4C86-B6E0-FEB94403F5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D8EB66-AA62-462D-B161-1D68ECE321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1287D9-988A-40B2-B5EA-0D0787C02F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54F9-827F-43D9-B893-E1C3BE227468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5466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71B4E-300F-470E-8960-448C03E8F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7E3576-5C3F-4472-BE12-BE2D0BD5A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63DCE-C683-4E37-9B1C-77BAA29DF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7ADD42-6DB8-445D-8D1E-CDDCE24739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F537BA-EB0E-4D6A-9882-4E21940BB9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E02585-8FEF-4C94-88B2-6D658D3589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320A3-AC8B-4C75-AEC6-FFC6556D5F93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059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6D76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4F0F6F7-56D0-454B-A40E-412A348706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Klicken Sie, um das Titelformat zu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6CA096C-01F2-4D2C-B3D0-4F125629D1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Klicken Sie, um die Formate des Vorlagentextes zu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0855CD1-BB53-463D-82C7-C7EE6D74D83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F2A2D0F-A905-4018-919F-BCEA2DFA3F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FFC4070-6668-4E40-9344-9CF879ADD34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43B403D-67EA-4E06-8542-86E0DF4F106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CC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3" name="Group 1095">
            <a:extLst>
              <a:ext uri="{FF2B5EF4-FFF2-40B4-BE49-F238E27FC236}">
                <a16:creationId xmlns:a16="http://schemas.microsoft.com/office/drawing/2014/main" id="{80A62A7C-7576-41AA-A20F-252FEA7A8B8B}"/>
              </a:ext>
            </a:extLst>
          </p:cNvPr>
          <p:cNvGrpSpPr>
            <a:grpSpLocks/>
          </p:cNvGrpSpPr>
          <p:nvPr/>
        </p:nvGrpSpPr>
        <p:grpSpPr bwMode="auto">
          <a:xfrm>
            <a:off x="6308746" y="1012825"/>
            <a:ext cx="276225" cy="5514975"/>
            <a:chOff x="3974" y="638"/>
            <a:chExt cx="174" cy="3474"/>
          </a:xfrm>
        </p:grpSpPr>
        <p:sp>
          <p:nvSpPr>
            <p:cNvPr id="11273" name="Line 3">
              <a:extLst>
                <a:ext uri="{FF2B5EF4-FFF2-40B4-BE49-F238E27FC236}">
                  <a16:creationId xmlns:a16="http://schemas.microsoft.com/office/drawing/2014/main" id="{76E69166-7156-4352-A607-150C9B2D01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638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4" name="Line 4">
              <a:extLst>
                <a:ext uri="{FF2B5EF4-FFF2-40B4-BE49-F238E27FC236}">
                  <a16:creationId xmlns:a16="http://schemas.microsoft.com/office/drawing/2014/main" id="{11C9B9FB-DBAB-4F05-89A0-F7911D9E91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736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5" name="Line 5">
              <a:extLst>
                <a:ext uri="{FF2B5EF4-FFF2-40B4-BE49-F238E27FC236}">
                  <a16:creationId xmlns:a16="http://schemas.microsoft.com/office/drawing/2014/main" id="{C8DD4E62-ACF8-4A0E-894E-3EA973245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83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6" name="Line 6">
              <a:extLst>
                <a:ext uri="{FF2B5EF4-FFF2-40B4-BE49-F238E27FC236}">
                  <a16:creationId xmlns:a16="http://schemas.microsoft.com/office/drawing/2014/main" id="{369676DB-D154-408B-AE48-C6B90870C8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932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7" name="Line 7">
              <a:extLst>
                <a:ext uri="{FF2B5EF4-FFF2-40B4-BE49-F238E27FC236}">
                  <a16:creationId xmlns:a16="http://schemas.microsoft.com/office/drawing/2014/main" id="{6876EC05-DA8F-4888-9078-503CA9191C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02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8" name="Line 8">
              <a:extLst>
                <a:ext uri="{FF2B5EF4-FFF2-40B4-BE49-F238E27FC236}">
                  <a16:creationId xmlns:a16="http://schemas.microsoft.com/office/drawing/2014/main" id="{13D5D0E6-51E4-4D6C-B4D6-442A5E20C2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127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9" name="Line 9">
              <a:extLst>
                <a:ext uri="{FF2B5EF4-FFF2-40B4-BE49-F238E27FC236}">
                  <a16:creationId xmlns:a16="http://schemas.microsoft.com/office/drawing/2014/main" id="{0F1E0790-91FF-4DD0-99EE-0988160A52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225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0" name="Line 10">
              <a:extLst>
                <a:ext uri="{FF2B5EF4-FFF2-40B4-BE49-F238E27FC236}">
                  <a16:creationId xmlns:a16="http://schemas.microsoft.com/office/drawing/2014/main" id="{2CCDF29E-8DCB-411F-88A7-216CD2207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323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1" name="Line 11">
              <a:extLst>
                <a:ext uri="{FF2B5EF4-FFF2-40B4-BE49-F238E27FC236}">
                  <a16:creationId xmlns:a16="http://schemas.microsoft.com/office/drawing/2014/main" id="{A6704FF0-E2E6-43AE-82B2-7533FC2F7F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421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2" name="Line 12">
              <a:extLst>
                <a:ext uri="{FF2B5EF4-FFF2-40B4-BE49-F238E27FC236}">
                  <a16:creationId xmlns:a16="http://schemas.microsoft.com/office/drawing/2014/main" id="{2212844D-CEA8-499C-90F1-30B10F567E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51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3" name="Line 13">
              <a:extLst>
                <a:ext uri="{FF2B5EF4-FFF2-40B4-BE49-F238E27FC236}">
                  <a16:creationId xmlns:a16="http://schemas.microsoft.com/office/drawing/2014/main" id="{D6902449-BA55-41FE-B0E5-85CC3E1FC8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617"/>
              <a:ext cx="1" cy="48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4" name="Line 14">
              <a:extLst>
                <a:ext uri="{FF2B5EF4-FFF2-40B4-BE49-F238E27FC236}">
                  <a16:creationId xmlns:a16="http://schemas.microsoft.com/office/drawing/2014/main" id="{62A20890-C107-4078-94B8-540A710D07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71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5" name="Line 15">
              <a:extLst>
                <a:ext uri="{FF2B5EF4-FFF2-40B4-BE49-F238E27FC236}">
                  <a16:creationId xmlns:a16="http://schemas.microsoft.com/office/drawing/2014/main" id="{887BA60F-019B-48A1-92CC-3BB7DDFCC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812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6" name="Line 16">
              <a:extLst>
                <a:ext uri="{FF2B5EF4-FFF2-40B4-BE49-F238E27FC236}">
                  <a16:creationId xmlns:a16="http://schemas.microsoft.com/office/drawing/2014/main" id="{2C71113F-7530-4C36-9C3F-0EE6AB199A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1910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7" name="Line 17">
              <a:extLst>
                <a:ext uri="{FF2B5EF4-FFF2-40B4-BE49-F238E27FC236}">
                  <a16:creationId xmlns:a16="http://schemas.microsoft.com/office/drawing/2014/main" id="{863BCC65-8EAD-455D-BD54-50A0D13C3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008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8" name="Line 18">
              <a:extLst>
                <a:ext uri="{FF2B5EF4-FFF2-40B4-BE49-F238E27FC236}">
                  <a16:creationId xmlns:a16="http://schemas.microsoft.com/office/drawing/2014/main" id="{AB6C8D23-F695-4C15-95F2-1C804E8D9E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106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9" name="Line 19">
              <a:extLst>
                <a:ext uri="{FF2B5EF4-FFF2-40B4-BE49-F238E27FC236}">
                  <a16:creationId xmlns:a16="http://schemas.microsoft.com/office/drawing/2014/main" id="{19C2D0E7-F25F-4DAF-A6BD-0E7708CC28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20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0" name="Line 20">
              <a:extLst>
                <a:ext uri="{FF2B5EF4-FFF2-40B4-BE49-F238E27FC236}">
                  <a16:creationId xmlns:a16="http://schemas.microsoft.com/office/drawing/2014/main" id="{10DBEF6F-2C93-4704-A773-D7E3C914B8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302"/>
              <a:ext cx="1" cy="48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1" name="Line 21">
              <a:extLst>
                <a:ext uri="{FF2B5EF4-FFF2-40B4-BE49-F238E27FC236}">
                  <a16:creationId xmlns:a16="http://schemas.microsoft.com/office/drawing/2014/main" id="{A4171F71-17A1-4E05-86B8-00896845C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39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2" name="Line 22">
              <a:extLst>
                <a:ext uri="{FF2B5EF4-FFF2-40B4-BE49-F238E27FC236}">
                  <a16:creationId xmlns:a16="http://schemas.microsoft.com/office/drawing/2014/main" id="{D1A70C20-292F-43DD-97E4-F59B0645B4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497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3" name="Line 23">
              <a:extLst>
                <a:ext uri="{FF2B5EF4-FFF2-40B4-BE49-F238E27FC236}">
                  <a16:creationId xmlns:a16="http://schemas.microsoft.com/office/drawing/2014/main" id="{5375AC74-27BE-43D4-90A6-0960EF342C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595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4" name="Line 24">
              <a:extLst>
                <a:ext uri="{FF2B5EF4-FFF2-40B4-BE49-F238E27FC236}">
                  <a16:creationId xmlns:a16="http://schemas.microsoft.com/office/drawing/2014/main" id="{792EB374-EB85-4867-8836-7560FAA4DB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693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5" name="Line 25">
              <a:extLst>
                <a:ext uri="{FF2B5EF4-FFF2-40B4-BE49-F238E27FC236}">
                  <a16:creationId xmlns:a16="http://schemas.microsoft.com/office/drawing/2014/main" id="{301A7C5D-BC70-4F21-A88B-9A0811BA9F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791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6" name="Line 26">
              <a:extLst>
                <a:ext uri="{FF2B5EF4-FFF2-40B4-BE49-F238E27FC236}">
                  <a16:creationId xmlns:a16="http://schemas.microsoft.com/office/drawing/2014/main" id="{84E98237-AC3A-44FB-B7FF-8321E60751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88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7" name="Line 27">
              <a:extLst>
                <a:ext uri="{FF2B5EF4-FFF2-40B4-BE49-F238E27FC236}">
                  <a16:creationId xmlns:a16="http://schemas.microsoft.com/office/drawing/2014/main" id="{E7C760C7-4D10-44BB-91AB-53EEB4CB2A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986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8" name="Line 28">
              <a:extLst>
                <a:ext uri="{FF2B5EF4-FFF2-40B4-BE49-F238E27FC236}">
                  <a16:creationId xmlns:a16="http://schemas.microsoft.com/office/drawing/2014/main" id="{6441E6DF-60BD-4EB7-AE92-73B0DCFBA1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08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9" name="Line 29">
              <a:extLst>
                <a:ext uri="{FF2B5EF4-FFF2-40B4-BE49-F238E27FC236}">
                  <a16:creationId xmlns:a16="http://schemas.microsoft.com/office/drawing/2014/main" id="{B41D179A-5326-4820-AFA3-46E080C6A8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182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0" name="Line 30">
              <a:extLst>
                <a:ext uri="{FF2B5EF4-FFF2-40B4-BE49-F238E27FC236}">
                  <a16:creationId xmlns:a16="http://schemas.microsoft.com/office/drawing/2014/main" id="{5B9030FE-42C5-4FC2-978D-A80E692692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280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1" name="Line 31">
              <a:extLst>
                <a:ext uri="{FF2B5EF4-FFF2-40B4-BE49-F238E27FC236}">
                  <a16:creationId xmlns:a16="http://schemas.microsoft.com/office/drawing/2014/main" id="{8F09BAD2-FF10-4540-A6B7-A357C5F301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378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2" name="Line 32">
              <a:extLst>
                <a:ext uri="{FF2B5EF4-FFF2-40B4-BE49-F238E27FC236}">
                  <a16:creationId xmlns:a16="http://schemas.microsoft.com/office/drawing/2014/main" id="{C74F080C-C2F4-4FD0-9D60-EEDB59999E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476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3" name="Line 33">
              <a:extLst>
                <a:ext uri="{FF2B5EF4-FFF2-40B4-BE49-F238E27FC236}">
                  <a16:creationId xmlns:a16="http://schemas.microsoft.com/office/drawing/2014/main" id="{CDAFE0DE-59EF-4EDF-A6B4-2D5EF6B776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574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4" name="Line 34">
              <a:extLst>
                <a:ext uri="{FF2B5EF4-FFF2-40B4-BE49-F238E27FC236}">
                  <a16:creationId xmlns:a16="http://schemas.microsoft.com/office/drawing/2014/main" id="{111CBE2D-1698-470A-92C9-080E4A8107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671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5" name="Line 35">
              <a:extLst>
                <a:ext uri="{FF2B5EF4-FFF2-40B4-BE49-F238E27FC236}">
                  <a16:creationId xmlns:a16="http://schemas.microsoft.com/office/drawing/2014/main" id="{3BD8DA16-D7A4-4AC7-9841-603BE31058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769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6" name="Line 36">
              <a:extLst>
                <a:ext uri="{FF2B5EF4-FFF2-40B4-BE49-F238E27FC236}">
                  <a16:creationId xmlns:a16="http://schemas.microsoft.com/office/drawing/2014/main" id="{EA44968E-C7B2-4104-9698-75B61F348A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867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7" name="Line 37">
              <a:extLst>
                <a:ext uri="{FF2B5EF4-FFF2-40B4-BE49-F238E27FC236}">
                  <a16:creationId xmlns:a16="http://schemas.microsoft.com/office/drawing/2014/main" id="{5572B9EF-07A1-445B-8C61-F376BA733F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3965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8" name="Line 38">
              <a:extLst>
                <a:ext uri="{FF2B5EF4-FFF2-40B4-BE49-F238E27FC236}">
                  <a16:creationId xmlns:a16="http://schemas.microsoft.com/office/drawing/2014/main" id="{4F64F22E-123C-4DB4-B638-03C0F8004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4063"/>
              <a:ext cx="1" cy="49"/>
            </a:xfrm>
            <a:prstGeom prst="line">
              <a:avLst/>
            </a:pr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9" name="Rectangle 1058">
              <a:extLst>
                <a:ext uri="{FF2B5EF4-FFF2-40B4-BE49-F238E27FC236}">
                  <a16:creationId xmlns:a16="http://schemas.microsoft.com/office/drawing/2014/main" id="{5B5B41BB-55E0-4CBA-83A2-1C43D71FB4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715" y="1155"/>
              <a:ext cx="691" cy="17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de-DE" altLang="en-US" sz="18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The Flood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867" name="Freeform 39">
            <a:extLst>
              <a:ext uri="{FF2B5EF4-FFF2-40B4-BE49-F238E27FC236}">
                <a16:creationId xmlns:a16="http://schemas.microsoft.com/office/drawing/2014/main" id="{412B22BA-DA03-4818-8881-D75922F90290}"/>
              </a:ext>
            </a:extLst>
          </p:cNvPr>
          <p:cNvSpPr>
            <a:spLocks noEditPoints="1"/>
          </p:cNvSpPr>
          <p:nvPr/>
        </p:nvSpPr>
        <p:spPr bwMode="auto">
          <a:xfrm>
            <a:off x="6092190" y="3634007"/>
            <a:ext cx="2138363" cy="214313"/>
          </a:xfrm>
          <a:custGeom>
            <a:avLst/>
            <a:gdLst>
              <a:gd name="T0" fmla="*/ 0 w 1347"/>
              <a:gd name="T1" fmla="*/ 0 h 135"/>
              <a:gd name="T2" fmla="*/ 1347 w 1347"/>
              <a:gd name="T3" fmla="*/ 0 h 135"/>
              <a:gd name="T4" fmla="*/ 1347 w 1347"/>
              <a:gd name="T5" fmla="*/ 135 h 135"/>
              <a:gd name="T6" fmla="*/ 0 w 1347"/>
              <a:gd name="T7" fmla="*/ 135 h 135"/>
              <a:gd name="T8" fmla="*/ 0 w 1347"/>
              <a:gd name="T9" fmla="*/ 0 h 135"/>
              <a:gd name="T10" fmla="*/ 8 w 1347"/>
              <a:gd name="T11" fmla="*/ 0 h 135"/>
              <a:gd name="T12" fmla="*/ 1347 w 1347"/>
              <a:gd name="T13" fmla="*/ 0 h 135"/>
              <a:gd name="T14" fmla="*/ 1347 w 1347"/>
              <a:gd name="T15" fmla="*/ 135 h 135"/>
              <a:gd name="T16" fmla="*/ 8 w 1347"/>
              <a:gd name="T17" fmla="*/ 135 h 135"/>
              <a:gd name="T18" fmla="*/ 8 w 134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47" h="135">
                <a:moveTo>
                  <a:pt x="0" y="0"/>
                </a:moveTo>
                <a:lnTo>
                  <a:pt x="1347" y="0"/>
                </a:lnTo>
                <a:lnTo>
                  <a:pt x="134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347" y="0"/>
                </a:lnTo>
                <a:lnTo>
                  <a:pt x="1347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8" name="Freeform 40">
            <a:extLst>
              <a:ext uri="{FF2B5EF4-FFF2-40B4-BE49-F238E27FC236}">
                <a16:creationId xmlns:a16="http://schemas.microsoft.com/office/drawing/2014/main" id="{BF7E1E32-84CD-4887-B2D2-F48C047DBC97}"/>
              </a:ext>
            </a:extLst>
          </p:cNvPr>
          <p:cNvSpPr>
            <a:spLocks noEditPoints="1"/>
          </p:cNvSpPr>
          <p:nvPr/>
        </p:nvSpPr>
        <p:spPr bwMode="auto">
          <a:xfrm>
            <a:off x="6104890" y="3634007"/>
            <a:ext cx="2125663" cy="214313"/>
          </a:xfrm>
          <a:custGeom>
            <a:avLst/>
            <a:gdLst>
              <a:gd name="T0" fmla="*/ 0 w 1339"/>
              <a:gd name="T1" fmla="*/ 0 h 135"/>
              <a:gd name="T2" fmla="*/ 1339 w 1339"/>
              <a:gd name="T3" fmla="*/ 0 h 135"/>
              <a:gd name="T4" fmla="*/ 1339 w 1339"/>
              <a:gd name="T5" fmla="*/ 135 h 135"/>
              <a:gd name="T6" fmla="*/ 0 w 1339"/>
              <a:gd name="T7" fmla="*/ 135 h 135"/>
              <a:gd name="T8" fmla="*/ 0 w 1339"/>
              <a:gd name="T9" fmla="*/ 0 h 135"/>
              <a:gd name="T10" fmla="*/ 6 w 1339"/>
              <a:gd name="T11" fmla="*/ 0 h 135"/>
              <a:gd name="T12" fmla="*/ 1339 w 1339"/>
              <a:gd name="T13" fmla="*/ 0 h 135"/>
              <a:gd name="T14" fmla="*/ 1339 w 1339"/>
              <a:gd name="T15" fmla="*/ 135 h 135"/>
              <a:gd name="T16" fmla="*/ 6 w 1339"/>
              <a:gd name="T17" fmla="*/ 135 h 135"/>
              <a:gd name="T18" fmla="*/ 6 w 1339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39" h="135">
                <a:moveTo>
                  <a:pt x="0" y="0"/>
                </a:moveTo>
                <a:lnTo>
                  <a:pt x="1339" y="0"/>
                </a:lnTo>
                <a:lnTo>
                  <a:pt x="1339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339" y="0"/>
                </a:lnTo>
                <a:lnTo>
                  <a:pt x="1339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9" name="Freeform 41">
            <a:extLst>
              <a:ext uri="{FF2B5EF4-FFF2-40B4-BE49-F238E27FC236}">
                <a16:creationId xmlns:a16="http://schemas.microsoft.com/office/drawing/2014/main" id="{53B3F0EA-87F5-490E-ADE4-F385905581D5}"/>
              </a:ext>
            </a:extLst>
          </p:cNvPr>
          <p:cNvSpPr>
            <a:spLocks noEditPoints="1"/>
          </p:cNvSpPr>
          <p:nvPr/>
        </p:nvSpPr>
        <p:spPr bwMode="auto">
          <a:xfrm>
            <a:off x="6114415" y="3634007"/>
            <a:ext cx="2116138" cy="214313"/>
          </a:xfrm>
          <a:custGeom>
            <a:avLst/>
            <a:gdLst>
              <a:gd name="T0" fmla="*/ 0 w 1333"/>
              <a:gd name="T1" fmla="*/ 0 h 135"/>
              <a:gd name="T2" fmla="*/ 1333 w 1333"/>
              <a:gd name="T3" fmla="*/ 0 h 135"/>
              <a:gd name="T4" fmla="*/ 1333 w 1333"/>
              <a:gd name="T5" fmla="*/ 135 h 135"/>
              <a:gd name="T6" fmla="*/ 0 w 1333"/>
              <a:gd name="T7" fmla="*/ 135 h 135"/>
              <a:gd name="T8" fmla="*/ 0 w 1333"/>
              <a:gd name="T9" fmla="*/ 0 h 135"/>
              <a:gd name="T10" fmla="*/ 6 w 1333"/>
              <a:gd name="T11" fmla="*/ 0 h 135"/>
              <a:gd name="T12" fmla="*/ 1333 w 1333"/>
              <a:gd name="T13" fmla="*/ 0 h 135"/>
              <a:gd name="T14" fmla="*/ 1333 w 1333"/>
              <a:gd name="T15" fmla="*/ 135 h 135"/>
              <a:gd name="T16" fmla="*/ 6 w 1333"/>
              <a:gd name="T17" fmla="*/ 135 h 135"/>
              <a:gd name="T18" fmla="*/ 6 w 1333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33" h="135">
                <a:moveTo>
                  <a:pt x="0" y="0"/>
                </a:moveTo>
                <a:lnTo>
                  <a:pt x="1333" y="0"/>
                </a:lnTo>
                <a:lnTo>
                  <a:pt x="1333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333" y="0"/>
                </a:lnTo>
                <a:lnTo>
                  <a:pt x="1333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" name="Freeform 42">
            <a:extLst>
              <a:ext uri="{FF2B5EF4-FFF2-40B4-BE49-F238E27FC236}">
                <a16:creationId xmlns:a16="http://schemas.microsoft.com/office/drawing/2014/main" id="{EBB88717-E4F6-4D04-967A-4A3B9723E926}"/>
              </a:ext>
            </a:extLst>
          </p:cNvPr>
          <p:cNvSpPr>
            <a:spLocks noEditPoints="1"/>
          </p:cNvSpPr>
          <p:nvPr/>
        </p:nvSpPr>
        <p:spPr bwMode="auto">
          <a:xfrm>
            <a:off x="6123940" y="3634007"/>
            <a:ext cx="2106613" cy="214313"/>
          </a:xfrm>
          <a:custGeom>
            <a:avLst/>
            <a:gdLst>
              <a:gd name="T0" fmla="*/ 0 w 1327"/>
              <a:gd name="T1" fmla="*/ 0 h 135"/>
              <a:gd name="T2" fmla="*/ 1327 w 1327"/>
              <a:gd name="T3" fmla="*/ 0 h 135"/>
              <a:gd name="T4" fmla="*/ 1327 w 1327"/>
              <a:gd name="T5" fmla="*/ 135 h 135"/>
              <a:gd name="T6" fmla="*/ 0 w 1327"/>
              <a:gd name="T7" fmla="*/ 135 h 135"/>
              <a:gd name="T8" fmla="*/ 0 w 1327"/>
              <a:gd name="T9" fmla="*/ 0 h 135"/>
              <a:gd name="T10" fmla="*/ 8 w 1327"/>
              <a:gd name="T11" fmla="*/ 0 h 135"/>
              <a:gd name="T12" fmla="*/ 1327 w 1327"/>
              <a:gd name="T13" fmla="*/ 0 h 135"/>
              <a:gd name="T14" fmla="*/ 1327 w 1327"/>
              <a:gd name="T15" fmla="*/ 135 h 135"/>
              <a:gd name="T16" fmla="*/ 8 w 1327"/>
              <a:gd name="T17" fmla="*/ 135 h 135"/>
              <a:gd name="T18" fmla="*/ 8 w 132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27" h="135">
                <a:moveTo>
                  <a:pt x="0" y="0"/>
                </a:moveTo>
                <a:lnTo>
                  <a:pt x="1327" y="0"/>
                </a:lnTo>
                <a:lnTo>
                  <a:pt x="132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327" y="0"/>
                </a:lnTo>
                <a:lnTo>
                  <a:pt x="1327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1" name="Freeform 43">
            <a:extLst>
              <a:ext uri="{FF2B5EF4-FFF2-40B4-BE49-F238E27FC236}">
                <a16:creationId xmlns:a16="http://schemas.microsoft.com/office/drawing/2014/main" id="{04768B5E-C4F5-42CE-B042-9BFCDA2559F1}"/>
              </a:ext>
            </a:extLst>
          </p:cNvPr>
          <p:cNvSpPr>
            <a:spLocks noEditPoints="1"/>
          </p:cNvSpPr>
          <p:nvPr/>
        </p:nvSpPr>
        <p:spPr bwMode="auto">
          <a:xfrm>
            <a:off x="6136640" y="3634007"/>
            <a:ext cx="2093913" cy="214313"/>
          </a:xfrm>
          <a:custGeom>
            <a:avLst/>
            <a:gdLst>
              <a:gd name="T0" fmla="*/ 0 w 1319"/>
              <a:gd name="T1" fmla="*/ 0 h 135"/>
              <a:gd name="T2" fmla="*/ 1319 w 1319"/>
              <a:gd name="T3" fmla="*/ 0 h 135"/>
              <a:gd name="T4" fmla="*/ 1319 w 1319"/>
              <a:gd name="T5" fmla="*/ 135 h 135"/>
              <a:gd name="T6" fmla="*/ 0 w 1319"/>
              <a:gd name="T7" fmla="*/ 135 h 135"/>
              <a:gd name="T8" fmla="*/ 0 w 1319"/>
              <a:gd name="T9" fmla="*/ 0 h 135"/>
              <a:gd name="T10" fmla="*/ 6 w 1319"/>
              <a:gd name="T11" fmla="*/ 0 h 135"/>
              <a:gd name="T12" fmla="*/ 1319 w 1319"/>
              <a:gd name="T13" fmla="*/ 0 h 135"/>
              <a:gd name="T14" fmla="*/ 1319 w 1319"/>
              <a:gd name="T15" fmla="*/ 135 h 135"/>
              <a:gd name="T16" fmla="*/ 6 w 1319"/>
              <a:gd name="T17" fmla="*/ 135 h 135"/>
              <a:gd name="T18" fmla="*/ 6 w 1319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19" h="135">
                <a:moveTo>
                  <a:pt x="0" y="0"/>
                </a:moveTo>
                <a:lnTo>
                  <a:pt x="1319" y="0"/>
                </a:lnTo>
                <a:lnTo>
                  <a:pt x="1319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319" y="0"/>
                </a:lnTo>
                <a:lnTo>
                  <a:pt x="1319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2" name="Freeform 44">
            <a:extLst>
              <a:ext uri="{FF2B5EF4-FFF2-40B4-BE49-F238E27FC236}">
                <a16:creationId xmlns:a16="http://schemas.microsoft.com/office/drawing/2014/main" id="{D9C82C42-1637-4F41-BB56-57E3E6987399}"/>
              </a:ext>
            </a:extLst>
          </p:cNvPr>
          <p:cNvSpPr>
            <a:spLocks noEditPoints="1"/>
          </p:cNvSpPr>
          <p:nvPr/>
        </p:nvSpPr>
        <p:spPr bwMode="auto">
          <a:xfrm>
            <a:off x="6146165" y="3634007"/>
            <a:ext cx="2084388" cy="214313"/>
          </a:xfrm>
          <a:custGeom>
            <a:avLst/>
            <a:gdLst>
              <a:gd name="T0" fmla="*/ 0 w 1313"/>
              <a:gd name="T1" fmla="*/ 0 h 135"/>
              <a:gd name="T2" fmla="*/ 1313 w 1313"/>
              <a:gd name="T3" fmla="*/ 0 h 135"/>
              <a:gd name="T4" fmla="*/ 1313 w 1313"/>
              <a:gd name="T5" fmla="*/ 135 h 135"/>
              <a:gd name="T6" fmla="*/ 0 w 1313"/>
              <a:gd name="T7" fmla="*/ 135 h 135"/>
              <a:gd name="T8" fmla="*/ 0 w 1313"/>
              <a:gd name="T9" fmla="*/ 0 h 135"/>
              <a:gd name="T10" fmla="*/ 6 w 1313"/>
              <a:gd name="T11" fmla="*/ 0 h 135"/>
              <a:gd name="T12" fmla="*/ 1313 w 1313"/>
              <a:gd name="T13" fmla="*/ 0 h 135"/>
              <a:gd name="T14" fmla="*/ 1313 w 1313"/>
              <a:gd name="T15" fmla="*/ 135 h 135"/>
              <a:gd name="T16" fmla="*/ 6 w 1313"/>
              <a:gd name="T17" fmla="*/ 135 h 135"/>
              <a:gd name="T18" fmla="*/ 6 w 1313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13" h="135">
                <a:moveTo>
                  <a:pt x="0" y="0"/>
                </a:moveTo>
                <a:lnTo>
                  <a:pt x="1313" y="0"/>
                </a:lnTo>
                <a:lnTo>
                  <a:pt x="1313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313" y="0"/>
                </a:lnTo>
                <a:lnTo>
                  <a:pt x="1313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3" name="Freeform 45">
            <a:extLst>
              <a:ext uri="{FF2B5EF4-FFF2-40B4-BE49-F238E27FC236}">
                <a16:creationId xmlns:a16="http://schemas.microsoft.com/office/drawing/2014/main" id="{235EFF19-010B-40E4-95D5-635EA169EEB5}"/>
              </a:ext>
            </a:extLst>
          </p:cNvPr>
          <p:cNvSpPr>
            <a:spLocks noEditPoints="1"/>
          </p:cNvSpPr>
          <p:nvPr/>
        </p:nvSpPr>
        <p:spPr bwMode="auto">
          <a:xfrm>
            <a:off x="6155690" y="3634007"/>
            <a:ext cx="2074863" cy="214313"/>
          </a:xfrm>
          <a:custGeom>
            <a:avLst/>
            <a:gdLst>
              <a:gd name="T0" fmla="*/ 0 w 1307"/>
              <a:gd name="T1" fmla="*/ 0 h 135"/>
              <a:gd name="T2" fmla="*/ 1307 w 1307"/>
              <a:gd name="T3" fmla="*/ 0 h 135"/>
              <a:gd name="T4" fmla="*/ 1307 w 1307"/>
              <a:gd name="T5" fmla="*/ 135 h 135"/>
              <a:gd name="T6" fmla="*/ 0 w 1307"/>
              <a:gd name="T7" fmla="*/ 135 h 135"/>
              <a:gd name="T8" fmla="*/ 0 w 1307"/>
              <a:gd name="T9" fmla="*/ 0 h 135"/>
              <a:gd name="T10" fmla="*/ 9 w 1307"/>
              <a:gd name="T11" fmla="*/ 0 h 135"/>
              <a:gd name="T12" fmla="*/ 1307 w 1307"/>
              <a:gd name="T13" fmla="*/ 0 h 135"/>
              <a:gd name="T14" fmla="*/ 1307 w 1307"/>
              <a:gd name="T15" fmla="*/ 135 h 135"/>
              <a:gd name="T16" fmla="*/ 9 w 1307"/>
              <a:gd name="T17" fmla="*/ 135 h 135"/>
              <a:gd name="T18" fmla="*/ 9 w 130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07" h="135">
                <a:moveTo>
                  <a:pt x="0" y="0"/>
                </a:moveTo>
                <a:lnTo>
                  <a:pt x="1307" y="0"/>
                </a:lnTo>
                <a:lnTo>
                  <a:pt x="130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307" y="0"/>
                </a:lnTo>
                <a:lnTo>
                  <a:pt x="1307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4" name="Freeform 46">
            <a:extLst>
              <a:ext uri="{FF2B5EF4-FFF2-40B4-BE49-F238E27FC236}">
                <a16:creationId xmlns:a16="http://schemas.microsoft.com/office/drawing/2014/main" id="{7970866E-13B4-4354-95E3-238D7B17ED91}"/>
              </a:ext>
            </a:extLst>
          </p:cNvPr>
          <p:cNvSpPr>
            <a:spLocks noEditPoints="1"/>
          </p:cNvSpPr>
          <p:nvPr/>
        </p:nvSpPr>
        <p:spPr bwMode="auto">
          <a:xfrm>
            <a:off x="6169978" y="3634007"/>
            <a:ext cx="2060575" cy="214313"/>
          </a:xfrm>
          <a:custGeom>
            <a:avLst/>
            <a:gdLst>
              <a:gd name="T0" fmla="*/ 0 w 1298"/>
              <a:gd name="T1" fmla="*/ 0 h 135"/>
              <a:gd name="T2" fmla="*/ 1298 w 1298"/>
              <a:gd name="T3" fmla="*/ 0 h 135"/>
              <a:gd name="T4" fmla="*/ 1298 w 1298"/>
              <a:gd name="T5" fmla="*/ 135 h 135"/>
              <a:gd name="T6" fmla="*/ 0 w 1298"/>
              <a:gd name="T7" fmla="*/ 135 h 135"/>
              <a:gd name="T8" fmla="*/ 0 w 1298"/>
              <a:gd name="T9" fmla="*/ 0 h 135"/>
              <a:gd name="T10" fmla="*/ 5 w 1298"/>
              <a:gd name="T11" fmla="*/ 0 h 135"/>
              <a:gd name="T12" fmla="*/ 1298 w 1298"/>
              <a:gd name="T13" fmla="*/ 0 h 135"/>
              <a:gd name="T14" fmla="*/ 1298 w 1298"/>
              <a:gd name="T15" fmla="*/ 135 h 135"/>
              <a:gd name="T16" fmla="*/ 5 w 1298"/>
              <a:gd name="T17" fmla="*/ 135 h 135"/>
              <a:gd name="T18" fmla="*/ 5 w 129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98" h="135">
                <a:moveTo>
                  <a:pt x="0" y="0"/>
                </a:moveTo>
                <a:lnTo>
                  <a:pt x="1298" y="0"/>
                </a:lnTo>
                <a:lnTo>
                  <a:pt x="129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298" y="0"/>
                </a:lnTo>
                <a:lnTo>
                  <a:pt x="1298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5" name="Freeform 47">
            <a:extLst>
              <a:ext uri="{FF2B5EF4-FFF2-40B4-BE49-F238E27FC236}">
                <a16:creationId xmlns:a16="http://schemas.microsoft.com/office/drawing/2014/main" id="{12AB7E55-2C42-41BA-A5A6-18C37B1B21A9}"/>
              </a:ext>
            </a:extLst>
          </p:cNvPr>
          <p:cNvSpPr>
            <a:spLocks noEditPoints="1"/>
          </p:cNvSpPr>
          <p:nvPr/>
        </p:nvSpPr>
        <p:spPr bwMode="auto">
          <a:xfrm>
            <a:off x="6177915" y="3634007"/>
            <a:ext cx="2052638" cy="214313"/>
          </a:xfrm>
          <a:custGeom>
            <a:avLst/>
            <a:gdLst>
              <a:gd name="T0" fmla="*/ 0 w 1293"/>
              <a:gd name="T1" fmla="*/ 0 h 135"/>
              <a:gd name="T2" fmla="*/ 1293 w 1293"/>
              <a:gd name="T3" fmla="*/ 0 h 135"/>
              <a:gd name="T4" fmla="*/ 1293 w 1293"/>
              <a:gd name="T5" fmla="*/ 135 h 135"/>
              <a:gd name="T6" fmla="*/ 0 w 1293"/>
              <a:gd name="T7" fmla="*/ 135 h 135"/>
              <a:gd name="T8" fmla="*/ 0 w 1293"/>
              <a:gd name="T9" fmla="*/ 0 h 135"/>
              <a:gd name="T10" fmla="*/ 6 w 1293"/>
              <a:gd name="T11" fmla="*/ 0 h 135"/>
              <a:gd name="T12" fmla="*/ 1293 w 1293"/>
              <a:gd name="T13" fmla="*/ 0 h 135"/>
              <a:gd name="T14" fmla="*/ 1293 w 1293"/>
              <a:gd name="T15" fmla="*/ 135 h 135"/>
              <a:gd name="T16" fmla="*/ 6 w 1293"/>
              <a:gd name="T17" fmla="*/ 135 h 135"/>
              <a:gd name="T18" fmla="*/ 6 w 1293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93" h="135">
                <a:moveTo>
                  <a:pt x="0" y="0"/>
                </a:moveTo>
                <a:lnTo>
                  <a:pt x="1293" y="0"/>
                </a:lnTo>
                <a:lnTo>
                  <a:pt x="1293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93" y="0"/>
                </a:lnTo>
                <a:lnTo>
                  <a:pt x="1293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6" name="Freeform 48">
            <a:extLst>
              <a:ext uri="{FF2B5EF4-FFF2-40B4-BE49-F238E27FC236}">
                <a16:creationId xmlns:a16="http://schemas.microsoft.com/office/drawing/2014/main" id="{8847313A-9533-49C0-B9B0-0E1E642B9510}"/>
              </a:ext>
            </a:extLst>
          </p:cNvPr>
          <p:cNvSpPr>
            <a:spLocks noEditPoints="1"/>
          </p:cNvSpPr>
          <p:nvPr/>
        </p:nvSpPr>
        <p:spPr bwMode="auto">
          <a:xfrm>
            <a:off x="6187440" y="3634007"/>
            <a:ext cx="2043113" cy="214313"/>
          </a:xfrm>
          <a:custGeom>
            <a:avLst/>
            <a:gdLst>
              <a:gd name="T0" fmla="*/ 0 w 1287"/>
              <a:gd name="T1" fmla="*/ 0 h 135"/>
              <a:gd name="T2" fmla="*/ 1287 w 1287"/>
              <a:gd name="T3" fmla="*/ 0 h 135"/>
              <a:gd name="T4" fmla="*/ 1287 w 1287"/>
              <a:gd name="T5" fmla="*/ 135 h 135"/>
              <a:gd name="T6" fmla="*/ 0 w 1287"/>
              <a:gd name="T7" fmla="*/ 135 h 135"/>
              <a:gd name="T8" fmla="*/ 0 w 1287"/>
              <a:gd name="T9" fmla="*/ 0 h 135"/>
              <a:gd name="T10" fmla="*/ 9 w 1287"/>
              <a:gd name="T11" fmla="*/ 0 h 135"/>
              <a:gd name="T12" fmla="*/ 1287 w 1287"/>
              <a:gd name="T13" fmla="*/ 0 h 135"/>
              <a:gd name="T14" fmla="*/ 1287 w 1287"/>
              <a:gd name="T15" fmla="*/ 135 h 135"/>
              <a:gd name="T16" fmla="*/ 9 w 1287"/>
              <a:gd name="T17" fmla="*/ 135 h 135"/>
              <a:gd name="T18" fmla="*/ 9 w 128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87" h="135">
                <a:moveTo>
                  <a:pt x="0" y="0"/>
                </a:moveTo>
                <a:lnTo>
                  <a:pt x="1287" y="0"/>
                </a:lnTo>
                <a:lnTo>
                  <a:pt x="128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287" y="0"/>
                </a:lnTo>
                <a:lnTo>
                  <a:pt x="1287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7" name="Freeform 49">
            <a:extLst>
              <a:ext uri="{FF2B5EF4-FFF2-40B4-BE49-F238E27FC236}">
                <a16:creationId xmlns:a16="http://schemas.microsoft.com/office/drawing/2014/main" id="{0919E716-EF01-417D-99CD-776D9768B3D7}"/>
              </a:ext>
            </a:extLst>
          </p:cNvPr>
          <p:cNvSpPr>
            <a:spLocks noEditPoints="1"/>
          </p:cNvSpPr>
          <p:nvPr/>
        </p:nvSpPr>
        <p:spPr bwMode="auto">
          <a:xfrm>
            <a:off x="6201728" y="3634007"/>
            <a:ext cx="2028825" cy="214313"/>
          </a:xfrm>
          <a:custGeom>
            <a:avLst/>
            <a:gdLst>
              <a:gd name="T0" fmla="*/ 0 w 1278"/>
              <a:gd name="T1" fmla="*/ 0 h 135"/>
              <a:gd name="T2" fmla="*/ 1278 w 1278"/>
              <a:gd name="T3" fmla="*/ 0 h 135"/>
              <a:gd name="T4" fmla="*/ 1278 w 1278"/>
              <a:gd name="T5" fmla="*/ 135 h 135"/>
              <a:gd name="T6" fmla="*/ 0 w 1278"/>
              <a:gd name="T7" fmla="*/ 135 h 135"/>
              <a:gd name="T8" fmla="*/ 0 w 1278"/>
              <a:gd name="T9" fmla="*/ 0 h 135"/>
              <a:gd name="T10" fmla="*/ 6 w 1278"/>
              <a:gd name="T11" fmla="*/ 0 h 135"/>
              <a:gd name="T12" fmla="*/ 1278 w 1278"/>
              <a:gd name="T13" fmla="*/ 0 h 135"/>
              <a:gd name="T14" fmla="*/ 1278 w 1278"/>
              <a:gd name="T15" fmla="*/ 135 h 135"/>
              <a:gd name="T16" fmla="*/ 6 w 1278"/>
              <a:gd name="T17" fmla="*/ 135 h 135"/>
              <a:gd name="T18" fmla="*/ 6 w 127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78" h="135">
                <a:moveTo>
                  <a:pt x="0" y="0"/>
                </a:moveTo>
                <a:lnTo>
                  <a:pt x="1278" y="0"/>
                </a:lnTo>
                <a:lnTo>
                  <a:pt x="127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78" y="0"/>
                </a:lnTo>
                <a:lnTo>
                  <a:pt x="127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8" name="Freeform 50">
            <a:extLst>
              <a:ext uri="{FF2B5EF4-FFF2-40B4-BE49-F238E27FC236}">
                <a16:creationId xmlns:a16="http://schemas.microsoft.com/office/drawing/2014/main" id="{22BF44C5-90CD-4BED-ADFF-0CCAC2259EA9}"/>
              </a:ext>
            </a:extLst>
          </p:cNvPr>
          <p:cNvSpPr>
            <a:spLocks noEditPoints="1"/>
          </p:cNvSpPr>
          <p:nvPr/>
        </p:nvSpPr>
        <p:spPr bwMode="auto">
          <a:xfrm>
            <a:off x="6211253" y="3634007"/>
            <a:ext cx="2019300" cy="214313"/>
          </a:xfrm>
          <a:custGeom>
            <a:avLst/>
            <a:gdLst>
              <a:gd name="T0" fmla="*/ 0 w 1272"/>
              <a:gd name="T1" fmla="*/ 0 h 135"/>
              <a:gd name="T2" fmla="*/ 1272 w 1272"/>
              <a:gd name="T3" fmla="*/ 0 h 135"/>
              <a:gd name="T4" fmla="*/ 1272 w 1272"/>
              <a:gd name="T5" fmla="*/ 135 h 135"/>
              <a:gd name="T6" fmla="*/ 0 w 1272"/>
              <a:gd name="T7" fmla="*/ 135 h 135"/>
              <a:gd name="T8" fmla="*/ 0 w 1272"/>
              <a:gd name="T9" fmla="*/ 0 h 135"/>
              <a:gd name="T10" fmla="*/ 5 w 1272"/>
              <a:gd name="T11" fmla="*/ 0 h 135"/>
              <a:gd name="T12" fmla="*/ 1272 w 1272"/>
              <a:gd name="T13" fmla="*/ 0 h 135"/>
              <a:gd name="T14" fmla="*/ 1272 w 1272"/>
              <a:gd name="T15" fmla="*/ 135 h 135"/>
              <a:gd name="T16" fmla="*/ 5 w 1272"/>
              <a:gd name="T17" fmla="*/ 135 h 135"/>
              <a:gd name="T18" fmla="*/ 5 w 127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72" h="135">
                <a:moveTo>
                  <a:pt x="0" y="0"/>
                </a:moveTo>
                <a:lnTo>
                  <a:pt x="1272" y="0"/>
                </a:lnTo>
                <a:lnTo>
                  <a:pt x="127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272" y="0"/>
                </a:lnTo>
                <a:lnTo>
                  <a:pt x="1272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9" name="Freeform 51">
            <a:extLst>
              <a:ext uri="{FF2B5EF4-FFF2-40B4-BE49-F238E27FC236}">
                <a16:creationId xmlns:a16="http://schemas.microsoft.com/office/drawing/2014/main" id="{19DBACF1-BA08-4DE2-9DE2-9D01FD0839E3}"/>
              </a:ext>
            </a:extLst>
          </p:cNvPr>
          <p:cNvSpPr>
            <a:spLocks noEditPoints="1"/>
          </p:cNvSpPr>
          <p:nvPr/>
        </p:nvSpPr>
        <p:spPr bwMode="auto">
          <a:xfrm>
            <a:off x="6219190" y="3634007"/>
            <a:ext cx="2011363" cy="214313"/>
          </a:xfrm>
          <a:custGeom>
            <a:avLst/>
            <a:gdLst>
              <a:gd name="T0" fmla="*/ 0 w 1267"/>
              <a:gd name="T1" fmla="*/ 0 h 135"/>
              <a:gd name="T2" fmla="*/ 1267 w 1267"/>
              <a:gd name="T3" fmla="*/ 0 h 135"/>
              <a:gd name="T4" fmla="*/ 1267 w 1267"/>
              <a:gd name="T5" fmla="*/ 135 h 135"/>
              <a:gd name="T6" fmla="*/ 0 w 1267"/>
              <a:gd name="T7" fmla="*/ 135 h 135"/>
              <a:gd name="T8" fmla="*/ 0 w 1267"/>
              <a:gd name="T9" fmla="*/ 0 h 135"/>
              <a:gd name="T10" fmla="*/ 9 w 1267"/>
              <a:gd name="T11" fmla="*/ 0 h 135"/>
              <a:gd name="T12" fmla="*/ 1267 w 1267"/>
              <a:gd name="T13" fmla="*/ 0 h 135"/>
              <a:gd name="T14" fmla="*/ 1267 w 1267"/>
              <a:gd name="T15" fmla="*/ 135 h 135"/>
              <a:gd name="T16" fmla="*/ 9 w 1267"/>
              <a:gd name="T17" fmla="*/ 135 h 135"/>
              <a:gd name="T18" fmla="*/ 9 w 126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67" h="135">
                <a:moveTo>
                  <a:pt x="0" y="0"/>
                </a:moveTo>
                <a:lnTo>
                  <a:pt x="1267" y="0"/>
                </a:lnTo>
                <a:lnTo>
                  <a:pt x="126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267" y="0"/>
                </a:lnTo>
                <a:lnTo>
                  <a:pt x="1267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0" name="Freeform 52">
            <a:extLst>
              <a:ext uri="{FF2B5EF4-FFF2-40B4-BE49-F238E27FC236}">
                <a16:creationId xmlns:a16="http://schemas.microsoft.com/office/drawing/2014/main" id="{B0CEF982-82FC-40B1-8B1C-C3E1B0E5EFEB}"/>
              </a:ext>
            </a:extLst>
          </p:cNvPr>
          <p:cNvSpPr>
            <a:spLocks noEditPoints="1"/>
          </p:cNvSpPr>
          <p:nvPr/>
        </p:nvSpPr>
        <p:spPr bwMode="auto">
          <a:xfrm>
            <a:off x="6233478" y="3634007"/>
            <a:ext cx="1997075" cy="214313"/>
          </a:xfrm>
          <a:custGeom>
            <a:avLst/>
            <a:gdLst>
              <a:gd name="T0" fmla="*/ 0 w 1258"/>
              <a:gd name="T1" fmla="*/ 0 h 135"/>
              <a:gd name="T2" fmla="*/ 1258 w 1258"/>
              <a:gd name="T3" fmla="*/ 0 h 135"/>
              <a:gd name="T4" fmla="*/ 1258 w 1258"/>
              <a:gd name="T5" fmla="*/ 135 h 135"/>
              <a:gd name="T6" fmla="*/ 0 w 1258"/>
              <a:gd name="T7" fmla="*/ 135 h 135"/>
              <a:gd name="T8" fmla="*/ 0 w 1258"/>
              <a:gd name="T9" fmla="*/ 0 h 135"/>
              <a:gd name="T10" fmla="*/ 6 w 1258"/>
              <a:gd name="T11" fmla="*/ 0 h 135"/>
              <a:gd name="T12" fmla="*/ 1258 w 1258"/>
              <a:gd name="T13" fmla="*/ 0 h 135"/>
              <a:gd name="T14" fmla="*/ 1258 w 1258"/>
              <a:gd name="T15" fmla="*/ 135 h 135"/>
              <a:gd name="T16" fmla="*/ 6 w 1258"/>
              <a:gd name="T17" fmla="*/ 135 h 135"/>
              <a:gd name="T18" fmla="*/ 6 w 125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58" h="135">
                <a:moveTo>
                  <a:pt x="0" y="0"/>
                </a:moveTo>
                <a:lnTo>
                  <a:pt x="1258" y="0"/>
                </a:lnTo>
                <a:lnTo>
                  <a:pt x="125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58" y="0"/>
                </a:lnTo>
                <a:lnTo>
                  <a:pt x="125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1" name="Freeform 53">
            <a:extLst>
              <a:ext uri="{FF2B5EF4-FFF2-40B4-BE49-F238E27FC236}">
                <a16:creationId xmlns:a16="http://schemas.microsoft.com/office/drawing/2014/main" id="{F0697070-4B79-416B-B2A3-EAB5C48A8051}"/>
              </a:ext>
            </a:extLst>
          </p:cNvPr>
          <p:cNvSpPr>
            <a:spLocks noEditPoints="1"/>
          </p:cNvSpPr>
          <p:nvPr/>
        </p:nvSpPr>
        <p:spPr bwMode="auto">
          <a:xfrm>
            <a:off x="6243003" y="3634007"/>
            <a:ext cx="1987550" cy="214313"/>
          </a:xfrm>
          <a:custGeom>
            <a:avLst/>
            <a:gdLst>
              <a:gd name="T0" fmla="*/ 0 w 1252"/>
              <a:gd name="T1" fmla="*/ 0 h 135"/>
              <a:gd name="T2" fmla="*/ 1252 w 1252"/>
              <a:gd name="T3" fmla="*/ 0 h 135"/>
              <a:gd name="T4" fmla="*/ 1252 w 1252"/>
              <a:gd name="T5" fmla="*/ 135 h 135"/>
              <a:gd name="T6" fmla="*/ 0 w 1252"/>
              <a:gd name="T7" fmla="*/ 135 h 135"/>
              <a:gd name="T8" fmla="*/ 0 w 1252"/>
              <a:gd name="T9" fmla="*/ 0 h 135"/>
              <a:gd name="T10" fmla="*/ 5 w 1252"/>
              <a:gd name="T11" fmla="*/ 0 h 135"/>
              <a:gd name="T12" fmla="*/ 1252 w 1252"/>
              <a:gd name="T13" fmla="*/ 0 h 135"/>
              <a:gd name="T14" fmla="*/ 1252 w 1252"/>
              <a:gd name="T15" fmla="*/ 135 h 135"/>
              <a:gd name="T16" fmla="*/ 5 w 1252"/>
              <a:gd name="T17" fmla="*/ 135 h 135"/>
              <a:gd name="T18" fmla="*/ 5 w 125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52" h="135">
                <a:moveTo>
                  <a:pt x="0" y="0"/>
                </a:moveTo>
                <a:lnTo>
                  <a:pt x="1252" y="0"/>
                </a:lnTo>
                <a:lnTo>
                  <a:pt x="125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252" y="0"/>
                </a:lnTo>
                <a:lnTo>
                  <a:pt x="1252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2" name="Freeform 54">
            <a:extLst>
              <a:ext uri="{FF2B5EF4-FFF2-40B4-BE49-F238E27FC236}">
                <a16:creationId xmlns:a16="http://schemas.microsoft.com/office/drawing/2014/main" id="{370C255F-0E6A-4BE8-ADAB-2509F41ECA07}"/>
              </a:ext>
            </a:extLst>
          </p:cNvPr>
          <p:cNvSpPr>
            <a:spLocks noEditPoints="1"/>
          </p:cNvSpPr>
          <p:nvPr/>
        </p:nvSpPr>
        <p:spPr bwMode="auto">
          <a:xfrm>
            <a:off x="6250940" y="3634007"/>
            <a:ext cx="1979613" cy="214313"/>
          </a:xfrm>
          <a:custGeom>
            <a:avLst/>
            <a:gdLst>
              <a:gd name="T0" fmla="*/ 0 w 1247"/>
              <a:gd name="T1" fmla="*/ 0 h 135"/>
              <a:gd name="T2" fmla="*/ 1247 w 1247"/>
              <a:gd name="T3" fmla="*/ 0 h 135"/>
              <a:gd name="T4" fmla="*/ 1247 w 1247"/>
              <a:gd name="T5" fmla="*/ 135 h 135"/>
              <a:gd name="T6" fmla="*/ 0 w 1247"/>
              <a:gd name="T7" fmla="*/ 135 h 135"/>
              <a:gd name="T8" fmla="*/ 0 w 1247"/>
              <a:gd name="T9" fmla="*/ 0 h 135"/>
              <a:gd name="T10" fmla="*/ 9 w 1247"/>
              <a:gd name="T11" fmla="*/ 0 h 135"/>
              <a:gd name="T12" fmla="*/ 1247 w 1247"/>
              <a:gd name="T13" fmla="*/ 0 h 135"/>
              <a:gd name="T14" fmla="*/ 1247 w 1247"/>
              <a:gd name="T15" fmla="*/ 135 h 135"/>
              <a:gd name="T16" fmla="*/ 9 w 1247"/>
              <a:gd name="T17" fmla="*/ 135 h 135"/>
              <a:gd name="T18" fmla="*/ 9 w 124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47" h="135">
                <a:moveTo>
                  <a:pt x="0" y="0"/>
                </a:moveTo>
                <a:lnTo>
                  <a:pt x="1247" y="0"/>
                </a:lnTo>
                <a:lnTo>
                  <a:pt x="124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247" y="0"/>
                </a:lnTo>
                <a:lnTo>
                  <a:pt x="1247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3" name="Freeform 55">
            <a:extLst>
              <a:ext uri="{FF2B5EF4-FFF2-40B4-BE49-F238E27FC236}">
                <a16:creationId xmlns:a16="http://schemas.microsoft.com/office/drawing/2014/main" id="{0CA29AE1-2AEB-4F8A-9112-60E031484F22}"/>
              </a:ext>
            </a:extLst>
          </p:cNvPr>
          <p:cNvSpPr>
            <a:spLocks noEditPoints="1"/>
          </p:cNvSpPr>
          <p:nvPr/>
        </p:nvSpPr>
        <p:spPr bwMode="auto">
          <a:xfrm>
            <a:off x="6265228" y="3634007"/>
            <a:ext cx="1965325" cy="214313"/>
          </a:xfrm>
          <a:custGeom>
            <a:avLst/>
            <a:gdLst>
              <a:gd name="T0" fmla="*/ 0 w 1238"/>
              <a:gd name="T1" fmla="*/ 0 h 135"/>
              <a:gd name="T2" fmla="*/ 1238 w 1238"/>
              <a:gd name="T3" fmla="*/ 0 h 135"/>
              <a:gd name="T4" fmla="*/ 1238 w 1238"/>
              <a:gd name="T5" fmla="*/ 135 h 135"/>
              <a:gd name="T6" fmla="*/ 0 w 1238"/>
              <a:gd name="T7" fmla="*/ 135 h 135"/>
              <a:gd name="T8" fmla="*/ 0 w 1238"/>
              <a:gd name="T9" fmla="*/ 0 h 135"/>
              <a:gd name="T10" fmla="*/ 6 w 1238"/>
              <a:gd name="T11" fmla="*/ 0 h 135"/>
              <a:gd name="T12" fmla="*/ 1238 w 1238"/>
              <a:gd name="T13" fmla="*/ 0 h 135"/>
              <a:gd name="T14" fmla="*/ 1238 w 1238"/>
              <a:gd name="T15" fmla="*/ 135 h 135"/>
              <a:gd name="T16" fmla="*/ 6 w 1238"/>
              <a:gd name="T17" fmla="*/ 135 h 135"/>
              <a:gd name="T18" fmla="*/ 6 w 123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38" h="135">
                <a:moveTo>
                  <a:pt x="0" y="0"/>
                </a:moveTo>
                <a:lnTo>
                  <a:pt x="1238" y="0"/>
                </a:lnTo>
                <a:lnTo>
                  <a:pt x="123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38" y="0"/>
                </a:lnTo>
                <a:lnTo>
                  <a:pt x="123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4" name="Freeform 56">
            <a:extLst>
              <a:ext uri="{FF2B5EF4-FFF2-40B4-BE49-F238E27FC236}">
                <a16:creationId xmlns:a16="http://schemas.microsoft.com/office/drawing/2014/main" id="{296F517E-2B18-4C41-83A6-9032E6C48929}"/>
              </a:ext>
            </a:extLst>
          </p:cNvPr>
          <p:cNvSpPr>
            <a:spLocks noEditPoints="1"/>
          </p:cNvSpPr>
          <p:nvPr/>
        </p:nvSpPr>
        <p:spPr bwMode="auto">
          <a:xfrm>
            <a:off x="6274753" y="3634007"/>
            <a:ext cx="1955800" cy="214313"/>
          </a:xfrm>
          <a:custGeom>
            <a:avLst/>
            <a:gdLst>
              <a:gd name="T0" fmla="*/ 0 w 1232"/>
              <a:gd name="T1" fmla="*/ 0 h 135"/>
              <a:gd name="T2" fmla="*/ 1232 w 1232"/>
              <a:gd name="T3" fmla="*/ 0 h 135"/>
              <a:gd name="T4" fmla="*/ 1232 w 1232"/>
              <a:gd name="T5" fmla="*/ 135 h 135"/>
              <a:gd name="T6" fmla="*/ 0 w 1232"/>
              <a:gd name="T7" fmla="*/ 135 h 135"/>
              <a:gd name="T8" fmla="*/ 0 w 1232"/>
              <a:gd name="T9" fmla="*/ 0 h 135"/>
              <a:gd name="T10" fmla="*/ 6 w 1232"/>
              <a:gd name="T11" fmla="*/ 0 h 135"/>
              <a:gd name="T12" fmla="*/ 1232 w 1232"/>
              <a:gd name="T13" fmla="*/ 0 h 135"/>
              <a:gd name="T14" fmla="*/ 1232 w 1232"/>
              <a:gd name="T15" fmla="*/ 135 h 135"/>
              <a:gd name="T16" fmla="*/ 6 w 1232"/>
              <a:gd name="T17" fmla="*/ 135 h 135"/>
              <a:gd name="T18" fmla="*/ 6 w 123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32" h="135">
                <a:moveTo>
                  <a:pt x="0" y="0"/>
                </a:moveTo>
                <a:lnTo>
                  <a:pt x="1232" y="0"/>
                </a:lnTo>
                <a:lnTo>
                  <a:pt x="123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32" y="0"/>
                </a:lnTo>
                <a:lnTo>
                  <a:pt x="1232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5" name="Freeform 57">
            <a:extLst>
              <a:ext uri="{FF2B5EF4-FFF2-40B4-BE49-F238E27FC236}">
                <a16:creationId xmlns:a16="http://schemas.microsoft.com/office/drawing/2014/main" id="{9C55CBAC-4913-44E6-82C0-D94D6898D5D4}"/>
              </a:ext>
            </a:extLst>
          </p:cNvPr>
          <p:cNvSpPr>
            <a:spLocks noEditPoints="1"/>
          </p:cNvSpPr>
          <p:nvPr/>
        </p:nvSpPr>
        <p:spPr bwMode="auto">
          <a:xfrm>
            <a:off x="6284278" y="3634007"/>
            <a:ext cx="1946275" cy="214313"/>
          </a:xfrm>
          <a:custGeom>
            <a:avLst/>
            <a:gdLst>
              <a:gd name="T0" fmla="*/ 0 w 1226"/>
              <a:gd name="T1" fmla="*/ 0 h 135"/>
              <a:gd name="T2" fmla="*/ 1226 w 1226"/>
              <a:gd name="T3" fmla="*/ 0 h 135"/>
              <a:gd name="T4" fmla="*/ 1226 w 1226"/>
              <a:gd name="T5" fmla="*/ 135 h 135"/>
              <a:gd name="T6" fmla="*/ 0 w 1226"/>
              <a:gd name="T7" fmla="*/ 135 h 135"/>
              <a:gd name="T8" fmla="*/ 0 w 1226"/>
              <a:gd name="T9" fmla="*/ 0 h 135"/>
              <a:gd name="T10" fmla="*/ 8 w 1226"/>
              <a:gd name="T11" fmla="*/ 0 h 135"/>
              <a:gd name="T12" fmla="*/ 1226 w 1226"/>
              <a:gd name="T13" fmla="*/ 0 h 135"/>
              <a:gd name="T14" fmla="*/ 1226 w 1226"/>
              <a:gd name="T15" fmla="*/ 135 h 135"/>
              <a:gd name="T16" fmla="*/ 8 w 1226"/>
              <a:gd name="T17" fmla="*/ 135 h 135"/>
              <a:gd name="T18" fmla="*/ 8 w 122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26" h="135">
                <a:moveTo>
                  <a:pt x="0" y="0"/>
                </a:moveTo>
                <a:lnTo>
                  <a:pt x="1226" y="0"/>
                </a:lnTo>
                <a:lnTo>
                  <a:pt x="122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226" y="0"/>
                </a:lnTo>
                <a:lnTo>
                  <a:pt x="1226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6" name="Freeform 58">
            <a:extLst>
              <a:ext uri="{FF2B5EF4-FFF2-40B4-BE49-F238E27FC236}">
                <a16:creationId xmlns:a16="http://schemas.microsoft.com/office/drawing/2014/main" id="{69B03730-FDFE-4EBD-9AF5-A13ABE8C9A0A}"/>
              </a:ext>
            </a:extLst>
          </p:cNvPr>
          <p:cNvSpPr>
            <a:spLocks noEditPoints="1"/>
          </p:cNvSpPr>
          <p:nvPr/>
        </p:nvSpPr>
        <p:spPr bwMode="auto">
          <a:xfrm>
            <a:off x="6296978" y="3634007"/>
            <a:ext cx="1933575" cy="214313"/>
          </a:xfrm>
          <a:custGeom>
            <a:avLst/>
            <a:gdLst>
              <a:gd name="T0" fmla="*/ 0 w 1218"/>
              <a:gd name="T1" fmla="*/ 0 h 135"/>
              <a:gd name="T2" fmla="*/ 1218 w 1218"/>
              <a:gd name="T3" fmla="*/ 0 h 135"/>
              <a:gd name="T4" fmla="*/ 1218 w 1218"/>
              <a:gd name="T5" fmla="*/ 135 h 135"/>
              <a:gd name="T6" fmla="*/ 0 w 1218"/>
              <a:gd name="T7" fmla="*/ 135 h 135"/>
              <a:gd name="T8" fmla="*/ 0 w 1218"/>
              <a:gd name="T9" fmla="*/ 0 h 135"/>
              <a:gd name="T10" fmla="*/ 6 w 1218"/>
              <a:gd name="T11" fmla="*/ 0 h 135"/>
              <a:gd name="T12" fmla="*/ 1218 w 1218"/>
              <a:gd name="T13" fmla="*/ 0 h 135"/>
              <a:gd name="T14" fmla="*/ 1218 w 1218"/>
              <a:gd name="T15" fmla="*/ 135 h 135"/>
              <a:gd name="T16" fmla="*/ 6 w 1218"/>
              <a:gd name="T17" fmla="*/ 135 h 135"/>
              <a:gd name="T18" fmla="*/ 6 w 121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18" h="135">
                <a:moveTo>
                  <a:pt x="0" y="0"/>
                </a:moveTo>
                <a:lnTo>
                  <a:pt x="1218" y="0"/>
                </a:lnTo>
                <a:lnTo>
                  <a:pt x="121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18" y="0"/>
                </a:lnTo>
                <a:lnTo>
                  <a:pt x="121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7" name="Freeform 59">
            <a:extLst>
              <a:ext uri="{FF2B5EF4-FFF2-40B4-BE49-F238E27FC236}">
                <a16:creationId xmlns:a16="http://schemas.microsoft.com/office/drawing/2014/main" id="{E0BF4397-565E-4971-9888-D57632C80A19}"/>
              </a:ext>
            </a:extLst>
          </p:cNvPr>
          <p:cNvSpPr>
            <a:spLocks noEditPoints="1"/>
          </p:cNvSpPr>
          <p:nvPr/>
        </p:nvSpPr>
        <p:spPr bwMode="auto">
          <a:xfrm>
            <a:off x="6306503" y="3634007"/>
            <a:ext cx="1924050" cy="214313"/>
          </a:xfrm>
          <a:custGeom>
            <a:avLst/>
            <a:gdLst>
              <a:gd name="T0" fmla="*/ 0 w 1212"/>
              <a:gd name="T1" fmla="*/ 0 h 135"/>
              <a:gd name="T2" fmla="*/ 1212 w 1212"/>
              <a:gd name="T3" fmla="*/ 0 h 135"/>
              <a:gd name="T4" fmla="*/ 1212 w 1212"/>
              <a:gd name="T5" fmla="*/ 135 h 135"/>
              <a:gd name="T6" fmla="*/ 0 w 1212"/>
              <a:gd name="T7" fmla="*/ 135 h 135"/>
              <a:gd name="T8" fmla="*/ 0 w 1212"/>
              <a:gd name="T9" fmla="*/ 0 h 135"/>
              <a:gd name="T10" fmla="*/ 6 w 1212"/>
              <a:gd name="T11" fmla="*/ 0 h 135"/>
              <a:gd name="T12" fmla="*/ 1212 w 1212"/>
              <a:gd name="T13" fmla="*/ 0 h 135"/>
              <a:gd name="T14" fmla="*/ 1212 w 1212"/>
              <a:gd name="T15" fmla="*/ 135 h 135"/>
              <a:gd name="T16" fmla="*/ 6 w 1212"/>
              <a:gd name="T17" fmla="*/ 135 h 135"/>
              <a:gd name="T18" fmla="*/ 6 w 121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12" h="135">
                <a:moveTo>
                  <a:pt x="0" y="0"/>
                </a:moveTo>
                <a:lnTo>
                  <a:pt x="1212" y="0"/>
                </a:lnTo>
                <a:lnTo>
                  <a:pt x="121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12" y="0"/>
                </a:lnTo>
                <a:lnTo>
                  <a:pt x="1212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8" name="Freeform 60">
            <a:extLst>
              <a:ext uri="{FF2B5EF4-FFF2-40B4-BE49-F238E27FC236}">
                <a16:creationId xmlns:a16="http://schemas.microsoft.com/office/drawing/2014/main" id="{31ED5DA0-16BE-4D31-97C0-F08A668EA228}"/>
              </a:ext>
            </a:extLst>
          </p:cNvPr>
          <p:cNvSpPr>
            <a:spLocks noEditPoints="1"/>
          </p:cNvSpPr>
          <p:nvPr/>
        </p:nvSpPr>
        <p:spPr bwMode="auto">
          <a:xfrm>
            <a:off x="6316028" y="3634007"/>
            <a:ext cx="1914525" cy="214313"/>
          </a:xfrm>
          <a:custGeom>
            <a:avLst/>
            <a:gdLst>
              <a:gd name="T0" fmla="*/ 0 w 1206"/>
              <a:gd name="T1" fmla="*/ 0 h 135"/>
              <a:gd name="T2" fmla="*/ 1206 w 1206"/>
              <a:gd name="T3" fmla="*/ 0 h 135"/>
              <a:gd name="T4" fmla="*/ 1206 w 1206"/>
              <a:gd name="T5" fmla="*/ 135 h 135"/>
              <a:gd name="T6" fmla="*/ 0 w 1206"/>
              <a:gd name="T7" fmla="*/ 135 h 135"/>
              <a:gd name="T8" fmla="*/ 0 w 1206"/>
              <a:gd name="T9" fmla="*/ 0 h 135"/>
              <a:gd name="T10" fmla="*/ 8 w 1206"/>
              <a:gd name="T11" fmla="*/ 0 h 135"/>
              <a:gd name="T12" fmla="*/ 1206 w 1206"/>
              <a:gd name="T13" fmla="*/ 0 h 135"/>
              <a:gd name="T14" fmla="*/ 1206 w 1206"/>
              <a:gd name="T15" fmla="*/ 135 h 135"/>
              <a:gd name="T16" fmla="*/ 8 w 1206"/>
              <a:gd name="T17" fmla="*/ 135 h 135"/>
              <a:gd name="T18" fmla="*/ 8 w 120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06" h="135">
                <a:moveTo>
                  <a:pt x="0" y="0"/>
                </a:moveTo>
                <a:lnTo>
                  <a:pt x="1206" y="0"/>
                </a:lnTo>
                <a:lnTo>
                  <a:pt x="120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206" y="0"/>
                </a:lnTo>
                <a:lnTo>
                  <a:pt x="1206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89" name="Freeform 61">
            <a:extLst>
              <a:ext uri="{FF2B5EF4-FFF2-40B4-BE49-F238E27FC236}">
                <a16:creationId xmlns:a16="http://schemas.microsoft.com/office/drawing/2014/main" id="{CB643A2F-A3CA-4FBF-883B-B7236F4246F5}"/>
              </a:ext>
            </a:extLst>
          </p:cNvPr>
          <p:cNvSpPr>
            <a:spLocks noEditPoints="1"/>
          </p:cNvSpPr>
          <p:nvPr/>
        </p:nvSpPr>
        <p:spPr bwMode="auto">
          <a:xfrm>
            <a:off x="6328728" y="3634007"/>
            <a:ext cx="1901825" cy="214313"/>
          </a:xfrm>
          <a:custGeom>
            <a:avLst/>
            <a:gdLst>
              <a:gd name="T0" fmla="*/ 0 w 1198"/>
              <a:gd name="T1" fmla="*/ 0 h 135"/>
              <a:gd name="T2" fmla="*/ 1198 w 1198"/>
              <a:gd name="T3" fmla="*/ 0 h 135"/>
              <a:gd name="T4" fmla="*/ 1198 w 1198"/>
              <a:gd name="T5" fmla="*/ 135 h 135"/>
              <a:gd name="T6" fmla="*/ 0 w 1198"/>
              <a:gd name="T7" fmla="*/ 135 h 135"/>
              <a:gd name="T8" fmla="*/ 0 w 1198"/>
              <a:gd name="T9" fmla="*/ 0 h 135"/>
              <a:gd name="T10" fmla="*/ 6 w 1198"/>
              <a:gd name="T11" fmla="*/ 0 h 135"/>
              <a:gd name="T12" fmla="*/ 1198 w 1198"/>
              <a:gd name="T13" fmla="*/ 0 h 135"/>
              <a:gd name="T14" fmla="*/ 1198 w 1198"/>
              <a:gd name="T15" fmla="*/ 135 h 135"/>
              <a:gd name="T16" fmla="*/ 6 w 1198"/>
              <a:gd name="T17" fmla="*/ 135 h 135"/>
              <a:gd name="T18" fmla="*/ 6 w 119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98" h="135">
                <a:moveTo>
                  <a:pt x="0" y="0"/>
                </a:moveTo>
                <a:lnTo>
                  <a:pt x="1198" y="0"/>
                </a:lnTo>
                <a:lnTo>
                  <a:pt x="119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98" y="0"/>
                </a:lnTo>
                <a:lnTo>
                  <a:pt x="119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0" name="Freeform 62">
            <a:extLst>
              <a:ext uri="{FF2B5EF4-FFF2-40B4-BE49-F238E27FC236}">
                <a16:creationId xmlns:a16="http://schemas.microsoft.com/office/drawing/2014/main" id="{5FD43FBF-1E48-48F6-8403-B8F9D5BCDACD}"/>
              </a:ext>
            </a:extLst>
          </p:cNvPr>
          <p:cNvSpPr>
            <a:spLocks noEditPoints="1"/>
          </p:cNvSpPr>
          <p:nvPr/>
        </p:nvSpPr>
        <p:spPr bwMode="auto">
          <a:xfrm>
            <a:off x="6338253" y="3634007"/>
            <a:ext cx="1892300" cy="214313"/>
          </a:xfrm>
          <a:custGeom>
            <a:avLst/>
            <a:gdLst>
              <a:gd name="T0" fmla="*/ 0 w 1192"/>
              <a:gd name="T1" fmla="*/ 0 h 135"/>
              <a:gd name="T2" fmla="*/ 1192 w 1192"/>
              <a:gd name="T3" fmla="*/ 0 h 135"/>
              <a:gd name="T4" fmla="*/ 1192 w 1192"/>
              <a:gd name="T5" fmla="*/ 135 h 135"/>
              <a:gd name="T6" fmla="*/ 0 w 1192"/>
              <a:gd name="T7" fmla="*/ 135 h 135"/>
              <a:gd name="T8" fmla="*/ 0 w 1192"/>
              <a:gd name="T9" fmla="*/ 0 h 135"/>
              <a:gd name="T10" fmla="*/ 6 w 1192"/>
              <a:gd name="T11" fmla="*/ 0 h 135"/>
              <a:gd name="T12" fmla="*/ 1192 w 1192"/>
              <a:gd name="T13" fmla="*/ 0 h 135"/>
              <a:gd name="T14" fmla="*/ 1192 w 1192"/>
              <a:gd name="T15" fmla="*/ 135 h 135"/>
              <a:gd name="T16" fmla="*/ 6 w 1192"/>
              <a:gd name="T17" fmla="*/ 135 h 135"/>
              <a:gd name="T18" fmla="*/ 6 w 119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92" h="135">
                <a:moveTo>
                  <a:pt x="0" y="0"/>
                </a:moveTo>
                <a:lnTo>
                  <a:pt x="1192" y="0"/>
                </a:lnTo>
                <a:lnTo>
                  <a:pt x="119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92" y="0"/>
                </a:lnTo>
                <a:lnTo>
                  <a:pt x="1192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1" name="Freeform 63">
            <a:extLst>
              <a:ext uri="{FF2B5EF4-FFF2-40B4-BE49-F238E27FC236}">
                <a16:creationId xmlns:a16="http://schemas.microsoft.com/office/drawing/2014/main" id="{C1F69DEE-C8F5-45FE-8DB6-AB47B42FECD0}"/>
              </a:ext>
            </a:extLst>
          </p:cNvPr>
          <p:cNvSpPr>
            <a:spLocks noEditPoints="1"/>
          </p:cNvSpPr>
          <p:nvPr/>
        </p:nvSpPr>
        <p:spPr bwMode="auto">
          <a:xfrm>
            <a:off x="6347778" y="3634007"/>
            <a:ext cx="1882775" cy="214313"/>
          </a:xfrm>
          <a:custGeom>
            <a:avLst/>
            <a:gdLst>
              <a:gd name="T0" fmla="*/ 0 w 1186"/>
              <a:gd name="T1" fmla="*/ 0 h 135"/>
              <a:gd name="T2" fmla="*/ 1186 w 1186"/>
              <a:gd name="T3" fmla="*/ 0 h 135"/>
              <a:gd name="T4" fmla="*/ 1186 w 1186"/>
              <a:gd name="T5" fmla="*/ 135 h 135"/>
              <a:gd name="T6" fmla="*/ 0 w 1186"/>
              <a:gd name="T7" fmla="*/ 135 h 135"/>
              <a:gd name="T8" fmla="*/ 0 w 1186"/>
              <a:gd name="T9" fmla="*/ 0 h 135"/>
              <a:gd name="T10" fmla="*/ 9 w 1186"/>
              <a:gd name="T11" fmla="*/ 0 h 135"/>
              <a:gd name="T12" fmla="*/ 1186 w 1186"/>
              <a:gd name="T13" fmla="*/ 0 h 135"/>
              <a:gd name="T14" fmla="*/ 1186 w 1186"/>
              <a:gd name="T15" fmla="*/ 135 h 135"/>
              <a:gd name="T16" fmla="*/ 9 w 1186"/>
              <a:gd name="T17" fmla="*/ 135 h 135"/>
              <a:gd name="T18" fmla="*/ 9 w 118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86" h="135">
                <a:moveTo>
                  <a:pt x="0" y="0"/>
                </a:moveTo>
                <a:lnTo>
                  <a:pt x="1186" y="0"/>
                </a:lnTo>
                <a:lnTo>
                  <a:pt x="118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186" y="0"/>
                </a:lnTo>
                <a:lnTo>
                  <a:pt x="1186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2" name="Freeform 64">
            <a:extLst>
              <a:ext uri="{FF2B5EF4-FFF2-40B4-BE49-F238E27FC236}">
                <a16:creationId xmlns:a16="http://schemas.microsoft.com/office/drawing/2014/main" id="{AE67ABA9-ADB1-4C2B-9C5F-917AA60B7355}"/>
              </a:ext>
            </a:extLst>
          </p:cNvPr>
          <p:cNvSpPr>
            <a:spLocks noEditPoints="1"/>
          </p:cNvSpPr>
          <p:nvPr/>
        </p:nvSpPr>
        <p:spPr bwMode="auto">
          <a:xfrm>
            <a:off x="6362065" y="3634007"/>
            <a:ext cx="1868488" cy="214313"/>
          </a:xfrm>
          <a:custGeom>
            <a:avLst/>
            <a:gdLst>
              <a:gd name="T0" fmla="*/ 0 w 1177"/>
              <a:gd name="T1" fmla="*/ 0 h 135"/>
              <a:gd name="T2" fmla="*/ 1177 w 1177"/>
              <a:gd name="T3" fmla="*/ 0 h 135"/>
              <a:gd name="T4" fmla="*/ 1177 w 1177"/>
              <a:gd name="T5" fmla="*/ 135 h 135"/>
              <a:gd name="T6" fmla="*/ 0 w 1177"/>
              <a:gd name="T7" fmla="*/ 135 h 135"/>
              <a:gd name="T8" fmla="*/ 0 w 1177"/>
              <a:gd name="T9" fmla="*/ 0 h 135"/>
              <a:gd name="T10" fmla="*/ 5 w 1177"/>
              <a:gd name="T11" fmla="*/ 0 h 135"/>
              <a:gd name="T12" fmla="*/ 1177 w 1177"/>
              <a:gd name="T13" fmla="*/ 0 h 135"/>
              <a:gd name="T14" fmla="*/ 1177 w 1177"/>
              <a:gd name="T15" fmla="*/ 135 h 135"/>
              <a:gd name="T16" fmla="*/ 5 w 1177"/>
              <a:gd name="T17" fmla="*/ 135 h 135"/>
              <a:gd name="T18" fmla="*/ 5 w 117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77" h="135">
                <a:moveTo>
                  <a:pt x="0" y="0"/>
                </a:moveTo>
                <a:lnTo>
                  <a:pt x="1177" y="0"/>
                </a:lnTo>
                <a:lnTo>
                  <a:pt x="117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177" y="0"/>
                </a:lnTo>
                <a:lnTo>
                  <a:pt x="1177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3" name="Freeform 65">
            <a:extLst>
              <a:ext uri="{FF2B5EF4-FFF2-40B4-BE49-F238E27FC236}">
                <a16:creationId xmlns:a16="http://schemas.microsoft.com/office/drawing/2014/main" id="{1425360C-74A1-4119-A153-1ABE04F4B0BE}"/>
              </a:ext>
            </a:extLst>
          </p:cNvPr>
          <p:cNvSpPr>
            <a:spLocks noEditPoints="1"/>
          </p:cNvSpPr>
          <p:nvPr/>
        </p:nvSpPr>
        <p:spPr bwMode="auto">
          <a:xfrm>
            <a:off x="6370003" y="3634007"/>
            <a:ext cx="1860550" cy="214313"/>
          </a:xfrm>
          <a:custGeom>
            <a:avLst/>
            <a:gdLst>
              <a:gd name="T0" fmla="*/ 0 w 1172"/>
              <a:gd name="T1" fmla="*/ 0 h 135"/>
              <a:gd name="T2" fmla="*/ 1172 w 1172"/>
              <a:gd name="T3" fmla="*/ 0 h 135"/>
              <a:gd name="T4" fmla="*/ 1172 w 1172"/>
              <a:gd name="T5" fmla="*/ 135 h 135"/>
              <a:gd name="T6" fmla="*/ 0 w 1172"/>
              <a:gd name="T7" fmla="*/ 135 h 135"/>
              <a:gd name="T8" fmla="*/ 0 w 1172"/>
              <a:gd name="T9" fmla="*/ 0 h 135"/>
              <a:gd name="T10" fmla="*/ 6 w 1172"/>
              <a:gd name="T11" fmla="*/ 0 h 135"/>
              <a:gd name="T12" fmla="*/ 1172 w 1172"/>
              <a:gd name="T13" fmla="*/ 0 h 135"/>
              <a:gd name="T14" fmla="*/ 1172 w 1172"/>
              <a:gd name="T15" fmla="*/ 135 h 135"/>
              <a:gd name="T16" fmla="*/ 6 w 1172"/>
              <a:gd name="T17" fmla="*/ 135 h 135"/>
              <a:gd name="T18" fmla="*/ 6 w 117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72" h="135">
                <a:moveTo>
                  <a:pt x="0" y="0"/>
                </a:moveTo>
                <a:lnTo>
                  <a:pt x="1172" y="0"/>
                </a:lnTo>
                <a:lnTo>
                  <a:pt x="117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72" y="0"/>
                </a:lnTo>
                <a:lnTo>
                  <a:pt x="1172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4" name="Freeform 66">
            <a:extLst>
              <a:ext uri="{FF2B5EF4-FFF2-40B4-BE49-F238E27FC236}">
                <a16:creationId xmlns:a16="http://schemas.microsoft.com/office/drawing/2014/main" id="{1D060360-87D8-456B-B929-9DF297726E8B}"/>
              </a:ext>
            </a:extLst>
          </p:cNvPr>
          <p:cNvSpPr>
            <a:spLocks noEditPoints="1"/>
          </p:cNvSpPr>
          <p:nvPr/>
        </p:nvSpPr>
        <p:spPr bwMode="auto">
          <a:xfrm>
            <a:off x="6379528" y="3634007"/>
            <a:ext cx="1851025" cy="214313"/>
          </a:xfrm>
          <a:custGeom>
            <a:avLst/>
            <a:gdLst>
              <a:gd name="T0" fmla="*/ 0 w 1166"/>
              <a:gd name="T1" fmla="*/ 0 h 135"/>
              <a:gd name="T2" fmla="*/ 1166 w 1166"/>
              <a:gd name="T3" fmla="*/ 0 h 135"/>
              <a:gd name="T4" fmla="*/ 1166 w 1166"/>
              <a:gd name="T5" fmla="*/ 135 h 135"/>
              <a:gd name="T6" fmla="*/ 0 w 1166"/>
              <a:gd name="T7" fmla="*/ 135 h 135"/>
              <a:gd name="T8" fmla="*/ 0 w 1166"/>
              <a:gd name="T9" fmla="*/ 0 h 135"/>
              <a:gd name="T10" fmla="*/ 9 w 1166"/>
              <a:gd name="T11" fmla="*/ 0 h 135"/>
              <a:gd name="T12" fmla="*/ 1166 w 1166"/>
              <a:gd name="T13" fmla="*/ 0 h 135"/>
              <a:gd name="T14" fmla="*/ 1166 w 1166"/>
              <a:gd name="T15" fmla="*/ 135 h 135"/>
              <a:gd name="T16" fmla="*/ 9 w 1166"/>
              <a:gd name="T17" fmla="*/ 135 h 135"/>
              <a:gd name="T18" fmla="*/ 9 w 116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66" h="135">
                <a:moveTo>
                  <a:pt x="0" y="0"/>
                </a:moveTo>
                <a:lnTo>
                  <a:pt x="1166" y="0"/>
                </a:lnTo>
                <a:lnTo>
                  <a:pt x="116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166" y="0"/>
                </a:lnTo>
                <a:lnTo>
                  <a:pt x="1166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5" name="Freeform 67">
            <a:extLst>
              <a:ext uri="{FF2B5EF4-FFF2-40B4-BE49-F238E27FC236}">
                <a16:creationId xmlns:a16="http://schemas.microsoft.com/office/drawing/2014/main" id="{9897EE09-F31E-4EF4-9C76-64C8A7FFB072}"/>
              </a:ext>
            </a:extLst>
          </p:cNvPr>
          <p:cNvSpPr>
            <a:spLocks noEditPoints="1"/>
          </p:cNvSpPr>
          <p:nvPr/>
        </p:nvSpPr>
        <p:spPr bwMode="auto">
          <a:xfrm>
            <a:off x="6393815" y="3634007"/>
            <a:ext cx="1836738" cy="214313"/>
          </a:xfrm>
          <a:custGeom>
            <a:avLst/>
            <a:gdLst>
              <a:gd name="T0" fmla="*/ 0 w 1157"/>
              <a:gd name="T1" fmla="*/ 0 h 135"/>
              <a:gd name="T2" fmla="*/ 1157 w 1157"/>
              <a:gd name="T3" fmla="*/ 0 h 135"/>
              <a:gd name="T4" fmla="*/ 1157 w 1157"/>
              <a:gd name="T5" fmla="*/ 135 h 135"/>
              <a:gd name="T6" fmla="*/ 0 w 1157"/>
              <a:gd name="T7" fmla="*/ 135 h 135"/>
              <a:gd name="T8" fmla="*/ 0 w 1157"/>
              <a:gd name="T9" fmla="*/ 0 h 135"/>
              <a:gd name="T10" fmla="*/ 6 w 1157"/>
              <a:gd name="T11" fmla="*/ 0 h 135"/>
              <a:gd name="T12" fmla="*/ 1157 w 1157"/>
              <a:gd name="T13" fmla="*/ 0 h 135"/>
              <a:gd name="T14" fmla="*/ 1157 w 1157"/>
              <a:gd name="T15" fmla="*/ 135 h 135"/>
              <a:gd name="T16" fmla="*/ 6 w 1157"/>
              <a:gd name="T17" fmla="*/ 135 h 135"/>
              <a:gd name="T18" fmla="*/ 6 w 115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57" h="135">
                <a:moveTo>
                  <a:pt x="0" y="0"/>
                </a:moveTo>
                <a:lnTo>
                  <a:pt x="1157" y="0"/>
                </a:lnTo>
                <a:lnTo>
                  <a:pt x="115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57" y="0"/>
                </a:lnTo>
                <a:lnTo>
                  <a:pt x="115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6" name="Freeform 68">
            <a:extLst>
              <a:ext uri="{FF2B5EF4-FFF2-40B4-BE49-F238E27FC236}">
                <a16:creationId xmlns:a16="http://schemas.microsoft.com/office/drawing/2014/main" id="{2E240DF7-85D1-438A-953F-108606882C68}"/>
              </a:ext>
            </a:extLst>
          </p:cNvPr>
          <p:cNvSpPr>
            <a:spLocks noEditPoints="1"/>
          </p:cNvSpPr>
          <p:nvPr/>
        </p:nvSpPr>
        <p:spPr bwMode="auto">
          <a:xfrm>
            <a:off x="6403340" y="3634007"/>
            <a:ext cx="1827213" cy="214313"/>
          </a:xfrm>
          <a:custGeom>
            <a:avLst/>
            <a:gdLst>
              <a:gd name="T0" fmla="*/ 0 w 1151"/>
              <a:gd name="T1" fmla="*/ 0 h 135"/>
              <a:gd name="T2" fmla="*/ 1151 w 1151"/>
              <a:gd name="T3" fmla="*/ 0 h 135"/>
              <a:gd name="T4" fmla="*/ 1151 w 1151"/>
              <a:gd name="T5" fmla="*/ 135 h 135"/>
              <a:gd name="T6" fmla="*/ 0 w 1151"/>
              <a:gd name="T7" fmla="*/ 135 h 135"/>
              <a:gd name="T8" fmla="*/ 0 w 1151"/>
              <a:gd name="T9" fmla="*/ 0 h 135"/>
              <a:gd name="T10" fmla="*/ 5 w 1151"/>
              <a:gd name="T11" fmla="*/ 0 h 135"/>
              <a:gd name="T12" fmla="*/ 1151 w 1151"/>
              <a:gd name="T13" fmla="*/ 0 h 135"/>
              <a:gd name="T14" fmla="*/ 1151 w 1151"/>
              <a:gd name="T15" fmla="*/ 135 h 135"/>
              <a:gd name="T16" fmla="*/ 5 w 1151"/>
              <a:gd name="T17" fmla="*/ 135 h 135"/>
              <a:gd name="T18" fmla="*/ 5 w 115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51" h="135">
                <a:moveTo>
                  <a:pt x="0" y="0"/>
                </a:moveTo>
                <a:lnTo>
                  <a:pt x="1151" y="0"/>
                </a:lnTo>
                <a:lnTo>
                  <a:pt x="115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151" y="0"/>
                </a:lnTo>
                <a:lnTo>
                  <a:pt x="1151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7" name="Freeform 69">
            <a:extLst>
              <a:ext uri="{FF2B5EF4-FFF2-40B4-BE49-F238E27FC236}">
                <a16:creationId xmlns:a16="http://schemas.microsoft.com/office/drawing/2014/main" id="{93425623-333D-4D46-B79D-5B9AEDD4B9C1}"/>
              </a:ext>
            </a:extLst>
          </p:cNvPr>
          <p:cNvSpPr>
            <a:spLocks noEditPoints="1"/>
          </p:cNvSpPr>
          <p:nvPr/>
        </p:nvSpPr>
        <p:spPr bwMode="auto">
          <a:xfrm>
            <a:off x="6411278" y="3634007"/>
            <a:ext cx="1819275" cy="214313"/>
          </a:xfrm>
          <a:custGeom>
            <a:avLst/>
            <a:gdLst>
              <a:gd name="T0" fmla="*/ 0 w 1146"/>
              <a:gd name="T1" fmla="*/ 0 h 135"/>
              <a:gd name="T2" fmla="*/ 1146 w 1146"/>
              <a:gd name="T3" fmla="*/ 0 h 135"/>
              <a:gd name="T4" fmla="*/ 1146 w 1146"/>
              <a:gd name="T5" fmla="*/ 135 h 135"/>
              <a:gd name="T6" fmla="*/ 0 w 1146"/>
              <a:gd name="T7" fmla="*/ 135 h 135"/>
              <a:gd name="T8" fmla="*/ 0 w 1146"/>
              <a:gd name="T9" fmla="*/ 0 h 135"/>
              <a:gd name="T10" fmla="*/ 9 w 1146"/>
              <a:gd name="T11" fmla="*/ 0 h 135"/>
              <a:gd name="T12" fmla="*/ 1146 w 1146"/>
              <a:gd name="T13" fmla="*/ 0 h 135"/>
              <a:gd name="T14" fmla="*/ 1146 w 1146"/>
              <a:gd name="T15" fmla="*/ 135 h 135"/>
              <a:gd name="T16" fmla="*/ 9 w 1146"/>
              <a:gd name="T17" fmla="*/ 135 h 135"/>
              <a:gd name="T18" fmla="*/ 9 w 114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46" h="135">
                <a:moveTo>
                  <a:pt x="0" y="0"/>
                </a:moveTo>
                <a:lnTo>
                  <a:pt x="1146" y="0"/>
                </a:lnTo>
                <a:lnTo>
                  <a:pt x="114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146" y="0"/>
                </a:lnTo>
                <a:lnTo>
                  <a:pt x="1146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8" name="Freeform 70">
            <a:extLst>
              <a:ext uri="{FF2B5EF4-FFF2-40B4-BE49-F238E27FC236}">
                <a16:creationId xmlns:a16="http://schemas.microsoft.com/office/drawing/2014/main" id="{3F64C858-F2A9-4BE0-890E-82D16BB8B5B0}"/>
              </a:ext>
            </a:extLst>
          </p:cNvPr>
          <p:cNvSpPr>
            <a:spLocks noEditPoints="1"/>
          </p:cNvSpPr>
          <p:nvPr/>
        </p:nvSpPr>
        <p:spPr bwMode="auto">
          <a:xfrm>
            <a:off x="6425565" y="3634007"/>
            <a:ext cx="1804988" cy="214313"/>
          </a:xfrm>
          <a:custGeom>
            <a:avLst/>
            <a:gdLst>
              <a:gd name="T0" fmla="*/ 0 w 1137"/>
              <a:gd name="T1" fmla="*/ 0 h 135"/>
              <a:gd name="T2" fmla="*/ 1137 w 1137"/>
              <a:gd name="T3" fmla="*/ 0 h 135"/>
              <a:gd name="T4" fmla="*/ 1137 w 1137"/>
              <a:gd name="T5" fmla="*/ 135 h 135"/>
              <a:gd name="T6" fmla="*/ 0 w 1137"/>
              <a:gd name="T7" fmla="*/ 135 h 135"/>
              <a:gd name="T8" fmla="*/ 0 w 1137"/>
              <a:gd name="T9" fmla="*/ 0 h 135"/>
              <a:gd name="T10" fmla="*/ 6 w 1137"/>
              <a:gd name="T11" fmla="*/ 0 h 135"/>
              <a:gd name="T12" fmla="*/ 1137 w 1137"/>
              <a:gd name="T13" fmla="*/ 0 h 135"/>
              <a:gd name="T14" fmla="*/ 1137 w 1137"/>
              <a:gd name="T15" fmla="*/ 135 h 135"/>
              <a:gd name="T16" fmla="*/ 6 w 1137"/>
              <a:gd name="T17" fmla="*/ 135 h 135"/>
              <a:gd name="T18" fmla="*/ 6 w 113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37" h="135">
                <a:moveTo>
                  <a:pt x="0" y="0"/>
                </a:moveTo>
                <a:lnTo>
                  <a:pt x="1137" y="0"/>
                </a:lnTo>
                <a:lnTo>
                  <a:pt x="113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37" y="0"/>
                </a:lnTo>
                <a:lnTo>
                  <a:pt x="113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99" name="Freeform 71">
            <a:extLst>
              <a:ext uri="{FF2B5EF4-FFF2-40B4-BE49-F238E27FC236}">
                <a16:creationId xmlns:a16="http://schemas.microsoft.com/office/drawing/2014/main" id="{F002E2A1-A82A-42FF-A357-B99BCCE2A540}"/>
              </a:ext>
            </a:extLst>
          </p:cNvPr>
          <p:cNvSpPr>
            <a:spLocks noEditPoints="1"/>
          </p:cNvSpPr>
          <p:nvPr/>
        </p:nvSpPr>
        <p:spPr bwMode="auto">
          <a:xfrm>
            <a:off x="6435090" y="3634007"/>
            <a:ext cx="1795463" cy="214313"/>
          </a:xfrm>
          <a:custGeom>
            <a:avLst/>
            <a:gdLst>
              <a:gd name="T0" fmla="*/ 0 w 1131"/>
              <a:gd name="T1" fmla="*/ 0 h 135"/>
              <a:gd name="T2" fmla="*/ 1131 w 1131"/>
              <a:gd name="T3" fmla="*/ 0 h 135"/>
              <a:gd name="T4" fmla="*/ 1131 w 1131"/>
              <a:gd name="T5" fmla="*/ 135 h 135"/>
              <a:gd name="T6" fmla="*/ 0 w 1131"/>
              <a:gd name="T7" fmla="*/ 135 h 135"/>
              <a:gd name="T8" fmla="*/ 0 w 1131"/>
              <a:gd name="T9" fmla="*/ 0 h 135"/>
              <a:gd name="T10" fmla="*/ 5 w 1131"/>
              <a:gd name="T11" fmla="*/ 0 h 135"/>
              <a:gd name="T12" fmla="*/ 1131 w 1131"/>
              <a:gd name="T13" fmla="*/ 0 h 135"/>
              <a:gd name="T14" fmla="*/ 1131 w 1131"/>
              <a:gd name="T15" fmla="*/ 135 h 135"/>
              <a:gd name="T16" fmla="*/ 5 w 1131"/>
              <a:gd name="T17" fmla="*/ 135 h 135"/>
              <a:gd name="T18" fmla="*/ 5 w 113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31" h="135">
                <a:moveTo>
                  <a:pt x="0" y="0"/>
                </a:moveTo>
                <a:lnTo>
                  <a:pt x="1131" y="0"/>
                </a:lnTo>
                <a:lnTo>
                  <a:pt x="113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131" y="0"/>
                </a:lnTo>
                <a:lnTo>
                  <a:pt x="1131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0" name="Freeform 72">
            <a:extLst>
              <a:ext uri="{FF2B5EF4-FFF2-40B4-BE49-F238E27FC236}">
                <a16:creationId xmlns:a16="http://schemas.microsoft.com/office/drawing/2014/main" id="{B4BCB133-87A5-4F22-B2E1-A46DF13B7741}"/>
              </a:ext>
            </a:extLst>
          </p:cNvPr>
          <p:cNvSpPr>
            <a:spLocks noEditPoints="1"/>
          </p:cNvSpPr>
          <p:nvPr/>
        </p:nvSpPr>
        <p:spPr bwMode="auto">
          <a:xfrm>
            <a:off x="6443028" y="3634007"/>
            <a:ext cx="1787525" cy="214313"/>
          </a:xfrm>
          <a:custGeom>
            <a:avLst/>
            <a:gdLst>
              <a:gd name="T0" fmla="*/ 0 w 1126"/>
              <a:gd name="T1" fmla="*/ 0 h 135"/>
              <a:gd name="T2" fmla="*/ 1126 w 1126"/>
              <a:gd name="T3" fmla="*/ 0 h 135"/>
              <a:gd name="T4" fmla="*/ 1126 w 1126"/>
              <a:gd name="T5" fmla="*/ 135 h 135"/>
              <a:gd name="T6" fmla="*/ 0 w 1126"/>
              <a:gd name="T7" fmla="*/ 135 h 135"/>
              <a:gd name="T8" fmla="*/ 0 w 1126"/>
              <a:gd name="T9" fmla="*/ 0 h 135"/>
              <a:gd name="T10" fmla="*/ 9 w 1126"/>
              <a:gd name="T11" fmla="*/ 0 h 135"/>
              <a:gd name="T12" fmla="*/ 1126 w 1126"/>
              <a:gd name="T13" fmla="*/ 0 h 135"/>
              <a:gd name="T14" fmla="*/ 1126 w 1126"/>
              <a:gd name="T15" fmla="*/ 135 h 135"/>
              <a:gd name="T16" fmla="*/ 9 w 1126"/>
              <a:gd name="T17" fmla="*/ 135 h 135"/>
              <a:gd name="T18" fmla="*/ 9 w 112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26" h="135">
                <a:moveTo>
                  <a:pt x="0" y="0"/>
                </a:moveTo>
                <a:lnTo>
                  <a:pt x="1126" y="0"/>
                </a:lnTo>
                <a:lnTo>
                  <a:pt x="112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126" y="0"/>
                </a:lnTo>
                <a:lnTo>
                  <a:pt x="1126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1" name="Freeform 73">
            <a:extLst>
              <a:ext uri="{FF2B5EF4-FFF2-40B4-BE49-F238E27FC236}">
                <a16:creationId xmlns:a16="http://schemas.microsoft.com/office/drawing/2014/main" id="{D99D2772-EC6C-40A4-8AD3-20BBBEDEEE04}"/>
              </a:ext>
            </a:extLst>
          </p:cNvPr>
          <p:cNvSpPr>
            <a:spLocks noEditPoints="1"/>
          </p:cNvSpPr>
          <p:nvPr/>
        </p:nvSpPr>
        <p:spPr bwMode="auto">
          <a:xfrm>
            <a:off x="6457315" y="3634007"/>
            <a:ext cx="1773238" cy="214313"/>
          </a:xfrm>
          <a:custGeom>
            <a:avLst/>
            <a:gdLst>
              <a:gd name="T0" fmla="*/ 0 w 1117"/>
              <a:gd name="T1" fmla="*/ 0 h 135"/>
              <a:gd name="T2" fmla="*/ 1117 w 1117"/>
              <a:gd name="T3" fmla="*/ 0 h 135"/>
              <a:gd name="T4" fmla="*/ 1117 w 1117"/>
              <a:gd name="T5" fmla="*/ 135 h 135"/>
              <a:gd name="T6" fmla="*/ 0 w 1117"/>
              <a:gd name="T7" fmla="*/ 135 h 135"/>
              <a:gd name="T8" fmla="*/ 0 w 1117"/>
              <a:gd name="T9" fmla="*/ 0 h 135"/>
              <a:gd name="T10" fmla="*/ 6 w 1117"/>
              <a:gd name="T11" fmla="*/ 0 h 135"/>
              <a:gd name="T12" fmla="*/ 1117 w 1117"/>
              <a:gd name="T13" fmla="*/ 0 h 135"/>
              <a:gd name="T14" fmla="*/ 1117 w 1117"/>
              <a:gd name="T15" fmla="*/ 135 h 135"/>
              <a:gd name="T16" fmla="*/ 6 w 1117"/>
              <a:gd name="T17" fmla="*/ 135 h 135"/>
              <a:gd name="T18" fmla="*/ 6 w 111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17" h="135">
                <a:moveTo>
                  <a:pt x="0" y="0"/>
                </a:moveTo>
                <a:lnTo>
                  <a:pt x="1117" y="0"/>
                </a:lnTo>
                <a:lnTo>
                  <a:pt x="111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17" y="0"/>
                </a:lnTo>
                <a:lnTo>
                  <a:pt x="111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2" name="Freeform 74">
            <a:extLst>
              <a:ext uri="{FF2B5EF4-FFF2-40B4-BE49-F238E27FC236}">
                <a16:creationId xmlns:a16="http://schemas.microsoft.com/office/drawing/2014/main" id="{11138A69-A11C-4AFF-A640-81FEF0338E43}"/>
              </a:ext>
            </a:extLst>
          </p:cNvPr>
          <p:cNvSpPr>
            <a:spLocks noEditPoints="1"/>
          </p:cNvSpPr>
          <p:nvPr/>
        </p:nvSpPr>
        <p:spPr bwMode="auto">
          <a:xfrm>
            <a:off x="6466840" y="3634007"/>
            <a:ext cx="1763713" cy="214313"/>
          </a:xfrm>
          <a:custGeom>
            <a:avLst/>
            <a:gdLst>
              <a:gd name="T0" fmla="*/ 0 w 1111"/>
              <a:gd name="T1" fmla="*/ 0 h 135"/>
              <a:gd name="T2" fmla="*/ 1111 w 1111"/>
              <a:gd name="T3" fmla="*/ 0 h 135"/>
              <a:gd name="T4" fmla="*/ 1111 w 1111"/>
              <a:gd name="T5" fmla="*/ 135 h 135"/>
              <a:gd name="T6" fmla="*/ 0 w 1111"/>
              <a:gd name="T7" fmla="*/ 135 h 135"/>
              <a:gd name="T8" fmla="*/ 0 w 1111"/>
              <a:gd name="T9" fmla="*/ 0 h 135"/>
              <a:gd name="T10" fmla="*/ 6 w 1111"/>
              <a:gd name="T11" fmla="*/ 0 h 135"/>
              <a:gd name="T12" fmla="*/ 1111 w 1111"/>
              <a:gd name="T13" fmla="*/ 0 h 135"/>
              <a:gd name="T14" fmla="*/ 1111 w 1111"/>
              <a:gd name="T15" fmla="*/ 135 h 135"/>
              <a:gd name="T16" fmla="*/ 6 w 1111"/>
              <a:gd name="T17" fmla="*/ 135 h 135"/>
              <a:gd name="T18" fmla="*/ 6 w 111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11" h="135">
                <a:moveTo>
                  <a:pt x="0" y="0"/>
                </a:moveTo>
                <a:lnTo>
                  <a:pt x="1111" y="0"/>
                </a:lnTo>
                <a:lnTo>
                  <a:pt x="111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11" y="0"/>
                </a:lnTo>
                <a:lnTo>
                  <a:pt x="111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3" name="Freeform 75">
            <a:extLst>
              <a:ext uri="{FF2B5EF4-FFF2-40B4-BE49-F238E27FC236}">
                <a16:creationId xmlns:a16="http://schemas.microsoft.com/office/drawing/2014/main" id="{247B6051-1863-4A19-87D1-B70F5D5FFB83}"/>
              </a:ext>
            </a:extLst>
          </p:cNvPr>
          <p:cNvSpPr>
            <a:spLocks noEditPoints="1"/>
          </p:cNvSpPr>
          <p:nvPr/>
        </p:nvSpPr>
        <p:spPr bwMode="auto">
          <a:xfrm>
            <a:off x="6476365" y="3634007"/>
            <a:ext cx="1754188" cy="214313"/>
          </a:xfrm>
          <a:custGeom>
            <a:avLst/>
            <a:gdLst>
              <a:gd name="T0" fmla="*/ 0 w 1105"/>
              <a:gd name="T1" fmla="*/ 0 h 135"/>
              <a:gd name="T2" fmla="*/ 1105 w 1105"/>
              <a:gd name="T3" fmla="*/ 0 h 135"/>
              <a:gd name="T4" fmla="*/ 1105 w 1105"/>
              <a:gd name="T5" fmla="*/ 135 h 135"/>
              <a:gd name="T6" fmla="*/ 0 w 1105"/>
              <a:gd name="T7" fmla="*/ 135 h 135"/>
              <a:gd name="T8" fmla="*/ 0 w 1105"/>
              <a:gd name="T9" fmla="*/ 0 h 135"/>
              <a:gd name="T10" fmla="*/ 8 w 1105"/>
              <a:gd name="T11" fmla="*/ 0 h 135"/>
              <a:gd name="T12" fmla="*/ 1105 w 1105"/>
              <a:gd name="T13" fmla="*/ 0 h 135"/>
              <a:gd name="T14" fmla="*/ 1105 w 1105"/>
              <a:gd name="T15" fmla="*/ 135 h 135"/>
              <a:gd name="T16" fmla="*/ 8 w 1105"/>
              <a:gd name="T17" fmla="*/ 135 h 135"/>
              <a:gd name="T18" fmla="*/ 8 w 110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05" h="135">
                <a:moveTo>
                  <a:pt x="0" y="0"/>
                </a:moveTo>
                <a:lnTo>
                  <a:pt x="1105" y="0"/>
                </a:lnTo>
                <a:lnTo>
                  <a:pt x="110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105" y="0"/>
                </a:lnTo>
                <a:lnTo>
                  <a:pt x="1105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4" name="Freeform 76">
            <a:extLst>
              <a:ext uri="{FF2B5EF4-FFF2-40B4-BE49-F238E27FC236}">
                <a16:creationId xmlns:a16="http://schemas.microsoft.com/office/drawing/2014/main" id="{9F610A49-5FC5-41B2-AAF5-B796E7FAD027}"/>
              </a:ext>
            </a:extLst>
          </p:cNvPr>
          <p:cNvSpPr>
            <a:spLocks noEditPoints="1"/>
          </p:cNvSpPr>
          <p:nvPr/>
        </p:nvSpPr>
        <p:spPr bwMode="auto">
          <a:xfrm>
            <a:off x="6489065" y="3634007"/>
            <a:ext cx="1741488" cy="214313"/>
          </a:xfrm>
          <a:custGeom>
            <a:avLst/>
            <a:gdLst>
              <a:gd name="T0" fmla="*/ 0 w 1097"/>
              <a:gd name="T1" fmla="*/ 0 h 135"/>
              <a:gd name="T2" fmla="*/ 1097 w 1097"/>
              <a:gd name="T3" fmla="*/ 0 h 135"/>
              <a:gd name="T4" fmla="*/ 1097 w 1097"/>
              <a:gd name="T5" fmla="*/ 135 h 135"/>
              <a:gd name="T6" fmla="*/ 0 w 1097"/>
              <a:gd name="T7" fmla="*/ 135 h 135"/>
              <a:gd name="T8" fmla="*/ 0 w 1097"/>
              <a:gd name="T9" fmla="*/ 0 h 135"/>
              <a:gd name="T10" fmla="*/ 6 w 1097"/>
              <a:gd name="T11" fmla="*/ 0 h 135"/>
              <a:gd name="T12" fmla="*/ 1097 w 1097"/>
              <a:gd name="T13" fmla="*/ 0 h 135"/>
              <a:gd name="T14" fmla="*/ 1097 w 1097"/>
              <a:gd name="T15" fmla="*/ 135 h 135"/>
              <a:gd name="T16" fmla="*/ 6 w 1097"/>
              <a:gd name="T17" fmla="*/ 135 h 135"/>
              <a:gd name="T18" fmla="*/ 6 w 109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97" h="135">
                <a:moveTo>
                  <a:pt x="0" y="0"/>
                </a:moveTo>
                <a:lnTo>
                  <a:pt x="1097" y="0"/>
                </a:lnTo>
                <a:lnTo>
                  <a:pt x="109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97" y="0"/>
                </a:lnTo>
                <a:lnTo>
                  <a:pt x="109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5" name="Freeform 77">
            <a:extLst>
              <a:ext uri="{FF2B5EF4-FFF2-40B4-BE49-F238E27FC236}">
                <a16:creationId xmlns:a16="http://schemas.microsoft.com/office/drawing/2014/main" id="{EC053EFE-96C9-4FE1-8B92-CF4BADAC7EAF}"/>
              </a:ext>
            </a:extLst>
          </p:cNvPr>
          <p:cNvSpPr>
            <a:spLocks noEditPoints="1"/>
          </p:cNvSpPr>
          <p:nvPr/>
        </p:nvSpPr>
        <p:spPr bwMode="auto">
          <a:xfrm>
            <a:off x="6498590" y="3634007"/>
            <a:ext cx="1731963" cy="214313"/>
          </a:xfrm>
          <a:custGeom>
            <a:avLst/>
            <a:gdLst>
              <a:gd name="T0" fmla="*/ 0 w 1091"/>
              <a:gd name="T1" fmla="*/ 0 h 135"/>
              <a:gd name="T2" fmla="*/ 1091 w 1091"/>
              <a:gd name="T3" fmla="*/ 0 h 135"/>
              <a:gd name="T4" fmla="*/ 1091 w 1091"/>
              <a:gd name="T5" fmla="*/ 135 h 135"/>
              <a:gd name="T6" fmla="*/ 0 w 1091"/>
              <a:gd name="T7" fmla="*/ 135 h 135"/>
              <a:gd name="T8" fmla="*/ 0 w 1091"/>
              <a:gd name="T9" fmla="*/ 0 h 135"/>
              <a:gd name="T10" fmla="*/ 6 w 1091"/>
              <a:gd name="T11" fmla="*/ 0 h 135"/>
              <a:gd name="T12" fmla="*/ 1091 w 1091"/>
              <a:gd name="T13" fmla="*/ 0 h 135"/>
              <a:gd name="T14" fmla="*/ 1091 w 1091"/>
              <a:gd name="T15" fmla="*/ 135 h 135"/>
              <a:gd name="T16" fmla="*/ 6 w 1091"/>
              <a:gd name="T17" fmla="*/ 135 h 135"/>
              <a:gd name="T18" fmla="*/ 6 w 109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91" h="135">
                <a:moveTo>
                  <a:pt x="0" y="0"/>
                </a:moveTo>
                <a:lnTo>
                  <a:pt x="1091" y="0"/>
                </a:lnTo>
                <a:lnTo>
                  <a:pt x="109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91" y="0"/>
                </a:lnTo>
                <a:lnTo>
                  <a:pt x="109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6" name="Freeform 78">
            <a:extLst>
              <a:ext uri="{FF2B5EF4-FFF2-40B4-BE49-F238E27FC236}">
                <a16:creationId xmlns:a16="http://schemas.microsoft.com/office/drawing/2014/main" id="{074C8CA6-3E1A-41A3-814D-D76FAEA30500}"/>
              </a:ext>
            </a:extLst>
          </p:cNvPr>
          <p:cNvSpPr>
            <a:spLocks noEditPoints="1"/>
          </p:cNvSpPr>
          <p:nvPr/>
        </p:nvSpPr>
        <p:spPr bwMode="auto">
          <a:xfrm>
            <a:off x="6508115" y="3634007"/>
            <a:ext cx="1722438" cy="214313"/>
          </a:xfrm>
          <a:custGeom>
            <a:avLst/>
            <a:gdLst>
              <a:gd name="T0" fmla="*/ 0 w 1085"/>
              <a:gd name="T1" fmla="*/ 0 h 135"/>
              <a:gd name="T2" fmla="*/ 1085 w 1085"/>
              <a:gd name="T3" fmla="*/ 0 h 135"/>
              <a:gd name="T4" fmla="*/ 1085 w 1085"/>
              <a:gd name="T5" fmla="*/ 135 h 135"/>
              <a:gd name="T6" fmla="*/ 0 w 1085"/>
              <a:gd name="T7" fmla="*/ 135 h 135"/>
              <a:gd name="T8" fmla="*/ 0 w 1085"/>
              <a:gd name="T9" fmla="*/ 0 h 135"/>
              <a:gd name="T10" fmla="*/ 8 w 1085"/>
              <a:gd name="T11" fmla="*/ 0 h 135"/>
              <a:gd name="T12" fmla="*/ 1085 w 1085"/>
              <a:gd name="T13" fmla="*/ 0 h 135"/>
              <a:gd name="T14" fmla="*/ 1085 w 1085"/>
              <a:gd name="T15" fmla="*/ 135 h 135"/>
              <a:gd name="T16" fmla="*/ 8 w 1085"/>
              <a:gd name="T17" fmla="*/ 135 h 135"/>
              <a:gd name="T18" fmla="*/ 8 w 108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85" h="135">
                <a:moveTo>
                  <a:pt x="0" y="0"/>
                </a:moveTo>
                <a:lnTo>
                  <a:pt x="1085" y="0"/>
                </a:lnTo>
                <a:lnTo>
                  <a:pt x="108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085" y="0"/>
                </a:lnTo>
                <a:lnTo>
                  <a:pt x="1085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7" name="Freeform 79">
            <a:extLst>
              <a:ext uri="{FF2B5EF4-FFF2-40B4-BE49-F238E27FC236}">
                <a16:creationId xmlns:a16="http://schemas.microsoft.com/office/drawing/2014/main" id="{A3FEEDD5-9F04-4769-8701-94F5AD4DA4B0}"/>
              </a:ext>
            </a:extLst>
          </p:cNvPr>
          <p:cNvSpPr>
            <a:spLocks noEditPoints="1"/>
          </p:cNvSpPr>
          <p:nvPr/>
        </p:nvSpPr>
        <p:spPr bwMode="auto">
          <a:xfrm>
            <a:off x="6520815" y="3634007"/>
            <a:ext cx="1709738" cy="214313"/>
          </a:xfrm>
          <a:custGeom>
            <a:avLst/>
            <a:gdLst>
              <a:gd name="T0" fmla="*/ 0 w 1077"/>
              <a:gd name="T1" fmla="*/ 0 h 135"/>
              <a:gd name="T2" fmla="*/ 1077 w 1077"/>
              <a:gd name="T3" fmla="*/ 0 h 135"/>
              <a:gd name="T4" fmla="*/ 1077 w 1077"/>
              <a:gd name="T5" fmla="*/ 135 h 135"/>
              <a:gd name="T6" fmla="*/ 0 w 1077"/>
              <a:gd name="T7" fmla="*/ 135 h 135"/>
              <a:gd name="T8" fmla="*/ 0 w 1077"/>
              <a:gd name="T9" fmla="*/ 0 h 135"/>
              <a:gd name="T10" fmla="*/ 6 w 1077"/>
              <a:gd name="T11" fmla="*/ 0 h 135"/>
              <a:gd name="T12" fmla="*/ 1077 w 1077"/>
              <a:gd name="T13" fmla="*/ 0 h 135"/>
              <a:gd name="T14" fmla="*/ 1077 w 1077"/>
              <a:gd name="T15" fmla="*/ 135 h 135"/>
              <a:gd name="T16" fmla="*/ 6 w 1077"/>
              <a:gd name="T17" fmla="*/ 135 h 135"/>
              <a:gd name="T18" fmla="*/ 6 w 107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77" h="135">
                <a:moveTo>
                  <a:pt x="0" y="0"/>
                </a:moveTo>
                <a:lnTo>
                  <a:pt x="1077" y="0"/>
                </a:lnTo>
                <a:lnTo>
                  <a:pt x="107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77" y="0"/>
                </a:lnTo>
                <a:lnTo>
                  <a:pt x="107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8" name="Freeform 80">
            <a:extLst>
              <a:ext uri="{FF2B5EF4-FFF2-40B4-BE49-F238E27FC236}">
                <a16:creationId xmlns:a16="http://schemas.microsoft.com/office/drawing/2014/main" id="{C8C5C36A-7E7B-49F6-941B-75648D820DA5}"/>
              </a:ext>
            </a:extLst>
          </p:cNvPr>
          <p:cNvSpPr>
            <a:spLocks noEditPoints="1"/>
          </p:cNvSpPr>
          <p:nvPr/>
        </p:nvSpPr>
        <p:spPr bwMode="auto">
          <a:xfrm>
            <a:off x="6530340" y="3634007"/>
            <a:ext cx="1700213" cy="214313"/>
          </a:xfrm>
          <a:custGeom>
            <a:avLst/>
            <a:gdLst>
              <a:gd name="T0" fmla="*/ 0 w 1071"/>
              <a:gd name="T1" fmla="*/ 0 h 135"/>
              <a:gd name="T2" fmla="*/ 1071 w 1071"/>
              <a:gd name="T3" fmla="*/ 0 h 135"/>
              <a:gd name="T4" fmla="*/ 1071 w 1071"/>
              <a:gd name="T5" fmla="*/ 135 h 135"/>
              <a:gd name="T6" fmla="*/ 0 w 1071"/>
              <a:gd name="T7" fmla="*/ 135 h 135"/>
              <a:gd name="T8" fmla="*/ 0 w 1071"/>
              <a:gd name="T9" fmla="*/ 0 h 135"/>
              <a:gd name="T10" fmla="*/ 6 w 1071"/>
              <a:gd name="T11" fmla="*/ 0 h 135"/>
              <a:gd name="T12" fmla="*/ 1071 w 1071"/>
              <a:gd name="T13" fmla="*/ 0 h 135"/>
              <a:gd name="T14" fmla="*/ 1071 w 1071"/>
              <a:gd name="T15" fmla="*/ 135 h 135"/>
              <a:gd name="T16" fmla="*/ 6 w 1071"/>
              <a:gd name="T17" fmla="*/ 135 h 135"/>
              <a:gd name="T18" fmla="*/ 6 w 107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71" h="135">
                <a:moveTo>
                  <a:pt x="0" y="0"/>
                </a:moveTo>
                <a:lnTo>
                  <a:pt x="1071" y="0"/>
                </a:lnTo>
                <a:lnTo>
                  <a:pt x="107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71" y="0"/>
                </a:lnTo>
                <a:lnTo>
                  <a:pt x="107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09" name="Freeform 81">
            <a:extLst>
              <a:ext uri="{FF2B5EF4-FFF2-40B4-BE49-F238E27FC236}">
                <a16:creationId xmlns:a16="http://schemas.microsoft.com/office/drawing/2014/main" id="{973324E7-3470-4D70-B2E0-612D1D0598FE}"/>
              </a:ext>
            </a:extLst>
          </p:cNvPr>
          <p:cNvSpPr>
            <a:spLocks noEditPoints="1"/>
          </p:cNvSpPr>
          <p:nvPr/>
        </p:nvSpPr>
        <p:spPr bwMode="auto">
          <a:xfrm>
            <a:off x="6539865" y="3634007"/>
            <a:ext cx="1690688" cy="214313"/>
          </a:xfrm>
          <a:custGeom>
            <a:avLst/>
            <a:gdLst>
              <a:gd name="T0" fmla="*/ 0 w 1065"/>
              <a:gd name="T1" fmla="*/ 0 h 135"/>
              <a:gd name="T2" fmla="*/ 1065 w 1065"/>
              <a:gd name="T3" fmla="*/ 0 h 135"/>
              <a:gd name="T4" fmla="*/ 1065 w 1065"/>
              <a:gd name="T5" fmla="*/ 135 h 135"/>
              <a:gd name="T6" fmla="*/ 0 w 1065"/>
              <a:gd name="T7" fmla="*/ 135 h 135"/>
              <a:gd name="T8" fmla="*/ 0 w 1065"/>
              <a:gd name="T9" fmla="*/ 0 h 135"/>
              <a:gd name="T10" fmla="*/ 9 w 1065"/>
              <a:gd name="T11" fmla="*/ 0 h 135"/>
              <a:gd name="T12" fmla="*/ 1065 w 1065"/>
              <a:gd name="T13" fmla="*/ 0 h 135"/>
              <a:gd name="T14" fmla="*/ 1065 w 1065"/>
              <a:gd name="T15" fmla="*/ 135 h 135"/>
              <a:gd name="T16" fmla="*/ 9 w 1065"/>
              <a:gd name="T17" fmla="*/ 135 h 135"/>
              <a:gd name="T18" fmla="*/ 9 w 106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65" h="135">
                <a:moveTo>
                  <a:pt x="0" y="0"/>
                </a:moveTo>
                <a:lnTo>
                  <a:pt x="1065" y="0"/>
                </a:lnTo>
                <a:lnTo>
                  <a:pt x="106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065" y="0"/>
                </a:lnTo>
                <a:lnTo>
                  <a:pt x="1065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0" name="Freeform 82">
            <a:extLst>
              <a:ext uri="{FF2B5EF4-FFF2-40B4-BE49-F238E27FC236}">
                <a16:creationId xmlns:a16="http://schemas.microsoft.com/office/drawing/2014/main" id="{DA384B49-2EB3-4A4E-9B04-C53AEF7F80CA}"/>
              </a:ext>
            </a:extLst>
          </p:cNvPr>
          <p:cNvSpPr>
            <a:spLocks noEditPoints="1"/>
          </p:cNvSpPr>
          <p:nvPr/>
        </p:nvSpPr>
        <p:spPr bwMode="auto">
          <a:xfrm>
            <a:off x="6554153" y="3634007"/>
            <a:ext cx="1676400" cy="214313"/>
          </a:xfrm>
          <a:custGeom>
            <a:avLst/>
            <a:gdLst>
              <a:gd name="T0" fmla="*/ 0 w 1056"/>
              <a:gd name="T1" fmla="*/ 0 h 135"/>
              <a:gd name="T2" fmla="*/ 1056 w 1056"/>
              <a:gd name="T3" fmla="*/ 0 h 135"/>
              <a:gd name="T4" fmla="*/ 1056 w 1056"/>
              <a:gd name="T5" fmla="*/ 135 h 135"/>
              <a:gd name="T6" fmla="*/ 0 w 1056"/>
              <a:gd name="T7" fmla="*/ 135 h 135"/>
              <a:gd name="T8" fmla="*/ 0 w 1056"/>
              <a:gd name="T9" fmla="*/ 0 h 135"/>
              <a:gd name="T10" fmla="*/ 5 w 1056"/>
              <a:gd name="T11" fmla="*/ 0 h 135"/>
              <a:gd name="T12" fmla="*/ 1056 w 1056"/>
              <a:gd name="T13" fmla="*/ 0 h 135"/>
              <a:gd name="T14" fmla="*/ 1056 w 1056"/>
              <a:gd name="T15" fmla="*/ 135 h 135"/>
              <a:gd name="T16" fmla="*/ 5 w 1056"/>
              <a:gd name="T17" fmla="*/ 135 h 135"/>
              <a:gd name="T18" fmla="*/ 5 w 105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56" h="135">
                <a:moveTo>
                  <a:pt x="0" y="0"/>
                </a:moveTo>
                <a:lnTo>
                  <a:pt x="1056" y="0"/>
                </a:lnTo>
                <a:lnTo>
                  <a:pt x="105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056" y="0"/>
                </a:lnTo>
                <a:lnTo>
                  <a:pt x="1056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1" name="Freeform 83">
            <a:extLst>
              <a:ext uri="{FF2B5EF4-FFF2-40B4-BE49-F238E27FC236}">
                <a16:creationId xmlns:a16="http://schemas.microsoft.com/office/drawing/2014/main" id="{3FA34612-AC2E-4B33-933E-CCB7C4566A3B}"/>
              </a:ext>
            </a:extLst>
          </p:cNvPr>
          <p:cNvSpPr>
            <a:spLocks noEditPoints="1"/>
          </p:cNvSpPr>
          <p:nvPr/>
        </p:nvSpPr>
        <p:spPr bwMode="auto">
          <a:xfrm>
            <a:off x="6562090" y="3634007"/>
            <a:ext cx="1668463" cy="214313"/>
          </a:xfrm>
          <a:custGeom>
            <a:avLst/>
            <a:gdLst>
              <a:gd name="T0" fmla="*/ 0 w 1051"/>
              <a:gd name="T1" fmla="*/ 0 h 135"/>
              <a:gd name="T2" fmla="*/ 1051 w 1051"/>
              <a:gd name="T3" fmla="*/ 0 h 135"/>
              <a:gd name="T4" fmla="*/ 1051 w 1051"/>
              <a:gd name="T5" fmla="*/ 135 h 135"/>
              <a:gd name="T6" fmla="*/ 0 w 1051"/>
              <a:gd name="T7" fmla="*/ 135 h 135"/>
              <a:gd name="T8" fmla="*/ 0 w 1051"/>
              <a:gd name="T9" fmla="*/ 0 h 135"/>
              <a:gd name="T10" fmla="*/ 6 w 1051"/>
              <a:gd name="T11" fmla="*/ 0 h 135"/>
              <a:gd name="T12" fmla="*/ 1051 w 1051"/>
              <a:gd name="T13" fmla="*/ 0 h 135"/>
              <a:gd name="T14" fmla="*/ 1051 w 1051"/>
              <a:gd name="T15" fmla="*/ 135 h 135"/>
              <a:gd name="T16" fmla="*/ 6 w 1051"/>
              <a:gd name="T17" fmla="*/ 135 h 135"/>
              <a:gd name="T18" fmla="*/ 6 w 105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51" h="135">
                <a:moveTo>
                  <a:pt x="0" y="0"/>
                </a:moveTo>
                <a:lnTo>
                  <a:pt x="1051" y="0"/>
                </a:lnTo>
                <a:lnTo>
                  <a:pt x="105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51" y="0"/>
                </a:lnTo>
                <a:lnTo>
                  <a:pt x="105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2" name="Freeform 84">
            <a:extLst>
              <a:ext uri="{FF2B5EF4-FFF2-40B4-BE49-F238E27FC236}">
                <a16:creationId xmlns:a16="http://schemas.microsoft.com/office/drawing/2014/main" id="{F6A05900-047A-42F6-8A0C-758778D710E1}"/>
              </a:ext>
            </a:extLst>
          </p:cNvPr>
          <p:cNvSpPr>
            <a:spLocks noEditPoints="1"/>
          </p:cNvSpPr>
          <p:nvPr/>
        </p:nvSpPr>
        <p:spPr bwMode="auto">
          <a:xfrm>
            <a:off x="6571615" y="3634007"/>
            <a:ext cx="1658938" cy="214313"/>
          </a:xfrm>
          <a:custGeom>
            <a:avLst/>
            <a:gdLst>
              <a:gd name="T0" fmla="*/ 0 w 1045"/>
              <a:gd name="T1" fmla="*/ 0 h 135"/>
              <a:gd name="T2" fmla="*/ 1045 w 1045"/>
              <a:gd name="T3" fmla="*/ 0 h 135"/>
              <a:gd name="T4" fmla="*/ 1045 w 1045"/>
              <a:gd name="T5" fmla="*/ 135 h 135"/>
              <a:gd name="T6" fmla="*/ 0 w 1045"/>
              <a:gd name="T7" fmla="*/ 135 h 135"/>
              <a:gd name="T8" fmla="*/ 0 w 1045"/>
              <a:gd name="T9" fmla="*/ 0 h 135"/>
              <a:gd name="T10" fmla="*/ 9 w 1045"/>
              <a:gd name="T11" fmla="*/ 0 h 135"/>
              <a:gd name="T12" fmla="*/ 1045 w 1045"/>
              <a:gd name="T13" fmla="*/ 0 h 135"/>
              <a:gd name="T14" fmla="*/ 1045 w 1045"/>
              <a:gd name="T15" fmla="*/ 135 h 135"/>
              <a:gd name="T16" fmla="*/ 9 w 1045"/>
              <a:gd name="T17" fmla="*/ 135 h 135"/>
              <a:gd name="T18" fmla="*/ 9 w 104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45" h="135">
                <a:moveTo>
                  <a:pt x="0" y="0"/>
                </a:moveTo>
                <a:lnTo>
                  <a:pt x="1045" y="0"/>
                </a:lnTo>
                <a:lnTo>
                  <a:pt x="104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045" y="0"/>
                </a:lnTo>
                <a:lnTo>
                  <a:pt x="1045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3" name="Freeform 85">
            <a:extLst>
              <a:ext uri="{FF2B5EF4-FFF2-40B4-BE49-F238E27FC236}">
                <a16:creationId xmlns:a16="http://schemas.microsoft.com/office/drawing/2014/main" id="{112964C2-822F-4B39-9BAC-7ACB60578169}"/>
              </a:ext>
            </a:extLst>
          </p:cNvPr>
          <p:cNvSpPr>
            <a:spLocks noEditPoints="1"/>
          </p:cNvSpPr>
          <p:nvPr/>
        </p:nvSpPr>
        <p:spPr bwMode="auto">
          <a:xfrm>
            <a:off x="6585903" y="3634007"/>
            <a:ext cx="1644650" cy="214313"/>
          </a:xfrm>
          <a:custGeom>
            <a:avLst/>
            <a:gdLst>
              <a:gd name="T0" fmla="*/ 0 w 1036"/>
              <a:gd name="T1" fmla="*/ 0 h 135"/>
              <a:gd name="T2" fmla="*/ 1036 w 1036"/>
              <a:gd name="T3" fmla="*/ 0 h 135"/>
              <a:gd name="T4" fmla="*/ 1036 w 1036"/>
              <a:gd name="T5" fmla="*/ 135 h 135"/>
              <a:gd name="T6" fmla="*/ 0 w 1036"/>
              <a:gd name="T7" fmla="*/ 135 h 135"/>
              <a:gd name="T8" fmla="*/ 0 w 1036"/>
              <a:gd name="T9" fmla="*/ 0 h 135"/>
              <a:gd name="T10" fmla="*/ 5 w 1036"/>
              <a:gd name="T11" fmla="*/ 0 h 135"/>
              <a:gd name="T12" fmla="*/ 1036 w 1036"/>
              <a:gd name="T13" fmla="*/ 0 h 135"/>
              <a:gd name="T14" fmla="*/ 1036 w 1036"/>
              <a:gd name="T15" fmla="*/ 135 h 135"/>
              <a:gd name="T16" fmla="*/ 5 w 1036"/>
              <a:gd name="T17" fmla="*/ 135 h 135"/>
              <a:gd name="T18" fmla="*/ 5 w 103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36" h="135">
                <a:moveTo>
                  <a:pt x="0" y="0"/>
                </a:moveTo>
                <a:lnTo>
                  <a:pt x="1036" y="0"/>
                </a:lnTo>
                <a:lnTo>
                  <a:pt x="103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036" y="0"/>
                </a:lnTo>
                <a:lnTo>
                  <a:pt x="1036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4" name="Freeform 86">
            <a:extLst>
              <a:ext uri="{FF2B5EF4-FFF2-40B4-BE49-F238E27FC236}">
                <a16:creationId xmlns:a16="http://schemas.microsoft.com/office/drawing/2014/main" id="{153C337D-2B6F-4D11-8DAD-6CE0DAF96BC9}"/>
              </a:ext>
            </a:extLst>
          </p:cNvPr>
          <p:cNvSpPr>
            <a:spLocks noEditPoints="1"/>
          </p:cNvSpPr>
          <p:nvPr/>
        </p:nvSpPr>
        <p:spPr bwMode="auto">
          <a:xfrm>
            <a:off x="6593840" y="3634007"/>
            <a:ext cx="1636713" cy="214313"/>
          </a:xfrm>
          <a:custGeom>
            <a:avLst/>
            <a:gdLst>
              <a:gd name="T0" fmla="*/ 0 w 1031"/>
              <a:gd name="T1" fmla="*/ 0 h 135"/>
              <a:gd name="T2" fmla="*/ 1031 w 1031"/>
              <a:gd name="T3" fmla="*/ 0 h 135"/>
              <a:gd name="T4" fmla="*/ 1031 w 1031"/>
              <a:gd name="T5" fmla="*/ 135 h 135"/>
              <a:gd name="T6" fmla="*/ 0 w 1031"/>
              <a:gd name="T7" fmla="*/ 135 h 135"/>
              <a:gd name="T8" fmla="*/ 0 w 1031"/>
              <a:gd name="T9" fmla="*/ 0 h 135"/>
              <a:gd name="T10" fmla="*/ 6 w 1031"/>
              <a:gd name="T11" fmla="*/ 0 h 135"/>
              <a:gd name="T12" fmla="*/ 1031 w 1031"/>
              <a:gd name="T13" fmla="*/ 0 h 135"/>
              <a:gd name="T14" fmla="*/ 1031 w 1031"/>
              <a:gd name="T15" fmla="*/ 135 h 135"/>
              <a:gd name="T16" fmla="*/ 6 w 1031"/>
              <a:gd name="T17" fmla="*/ 135 h 135"/>
              <a:gd name="T18" fmla="*/ 6 w 103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31" h="135">
                <a:moveTo>
                  <a:pt x="0" y="0"/>
                </a:moveTo>
                <a:lnTo>
                  <a:pt x="1031" y="0"/>
                </a:lnTo>
                <a:lnTo>
                  <a:pt x="103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31" y="0"/>
                </a:lnTo>
                <a:lnTo>
                  <a:pt x="103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5" name="Freeform 87">
            <a:extLst>
              <a:ext uri="{FF2B5EF4-FFF2-40B4-BE49-F238E27FC236}">
                <a16:creationId xmlns:a16="http://schemas.microsoft.com/office/drawing/2014/main" id="{CFC913A6-8F45-4B75-9A60-A8A72C23939A}"/>
              </a:ext>
            </a:extLst>
          </p:cNvPr>
          <p:cNvSpPr>
            <a:spLocks noEditPoints="1"/>
          </p:cNvSpPr>
          <p:nvPr/>
        </p:nvSpPr>
        <p:spPr bwMode="auto">
          <a:xfrm>
            <a:off x="6603365" y="3634007"/>
            <a:ext cx="1627188" cy="214313"/>
          </a:xfrm>
          <a:custGeom>
            <a:avLst/>
            <a:gdLst>
              <a:gd name="T0" fmla="*/ 0 w 1025"/>
              <a:gd name="T1" fmla="*/ 0 h 135"/>
              <a:gd name="T2" fmla="*/ 1025 w 1025"/>
              <a:gd name="T3" fmla="*/ 0 h 135"/>
              <a:gd name="T4" fmla="*/ 1025 w 1025"/>
              <a:gd name="T5" fmla="*/ 135 h 135"/>
              <a:gd name="T6" fmla="*/ 0 w 1025"/>
              <a:gd name="T7" fmla="*/ 135 h 135"/>
              <a:gd name="T8" fmla="*/ 0 w 1025"/>
              <a:gd name="T9" fmla="*/ 0 h 135"/>
              <a:gd name="T10" fmla="*/ 9 w 1025"/>
              <a:gd name="T11" fmla="*/ 0 h 135"/>
              <a:gd name="T12" fmla="*/ 1025 w 1025"/>
              <a:gd name="T13" fmla="*/ 0 h 135"/>
              <a:gd name="T14" fmla="*/ 1025 w 1025"/>
              <a:gd name="T15" fmla="*/ 135 h 135"/>
              <a:gd name="T16" fmla="*/ 9 w 1025"/>
              <a:gd name="T17" fmla="*/ 135 h 135"/>
              <a:gd name="T18" fmla="*/ 9 w 102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25" h="135">
                <a:moveTo>
                  <a:pt x="0" y="0"/>
                </a:moveTo>
                <a:lnTo>
                  <a:pt x="1025" y="0"/>
                </a:lnTo>
                <a:lnTo>
                  <a:pt x="102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025" y="0"/>
                </a:lnTo>
                <a:lnTo>
                  <a:pt x="1025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6" name="Freeform 88">
            <a:extLst>
              <a:ext uri="{FF2B5EF4-FFF2-40B4-BE49-F238E27FC236}">
                <a16:creationId xmlns:a16="http://schemas.microsoft.com/office/drawing/2014/main" id="{338BE914-4859-4AF3-B633-0399847D48C2}"/>
              </a:ext>
            </a:extLst>
          </p:cNvPr>
          <p:cNvSpPr>
            <a:spLocks noEditPoints="1"/>
          </p:cNvSpPr>
          <p:nvPr/>
        </p:nvSpPr>
        <p:spPr bwMode="auto">
          <a:xfrm>
            <a:off x="6617653" y="3634007"/>
            <a:ext cx="1612900" cy="214313"/>
          </a:xfrm>
          <a:custGeom>
            <a:avLst/>
            <a:gdLst>
              <a:gd name="T0" fmla="*/ 0 w 1016"/>
              <a:gd name="T1" fmla="*/ 0 h 135"/>
              <a:gd name="T2" fmla="*/ 1016 w 1016"/>
              <a:gd name="T3" fmla="*/ 0 h 135"/>
              <a:gd name="T4" fmla="*/ 1016 w 1016"/>
              <a:gd name="T5" fmla="*/ 135 h 135"/>
              <a:gd name="T6" fmla="*/ 0 w 1016"/>
              <a:gd name="T7" fmla="*/ 135 h 135"/>
              <a:gd name="T8" fmla="*/ 0 w 1016"/>
              <a:gd name="T9" fmla="*/ 0 h 135"/>
              <a:gd name="T10" fmla="*/ 6 w 1016"/>
              <a:gd name="T11" fmla="*/ 0 h 135"/>
              <a:gd name="T12" fmla="*/ 1016 w 1016"/>
              <a:gd name="T13" fmla="*/ 0 h 135"/>
              <a:gd name="T14" fmla="*/ 1016 w 1016"/>
              <a:gd name="T15" fmla="*/ 135 h 135"/>
              <a:gd name="T16" fmla="*/ 6 w 1016"/>
              <a:gd name="T17" fmla="*/ 135 h 135"/>
              <a:gd name="T18" fmla="*/ 6 w 101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16" h="135">
                <a:moveTo>
                  <a:pt x="0" y="0"/>
                </a:moveTo>
                <a:lnTo>
                  <a:pt x="1016" y="0"/>
                </a:lnTo>
                <a:lnTo>
                  <a:pt x="101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16" y="0"/>
                </a:lnTo>
                <a:lnTo>
                  <a:pt x="1016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7" name="Freeform 89">
            <a:extLst>
              <a:ext uri="{FF2B5EF4-FFF2-40B4-BE49-F238E27FC236}">
                <a16:creationId xmlns:a16="http://schemas.microsoft.com/office/drawing/2014/main" id="{79FF84D0-8BCB-4B7B-8F95-FBDB765573E9}"/>
              </a:ext>
            </a:extLst>
          </p:cNvPr>
          <p:cNvSpPr>
            <a:spLocks noEditPoints="1"/>
          </p:cNvSpPr>
          <p:nvPr/>
        </p:nvSpPr>
        <p:spPr bwMode="auto">
          <a:xfrm>
            <a:off x="6627178" y="3634007"/>
            <a:ext cx="1603375" cy="214313"/>
          </a:xfrm>
          <a:custGeom>
            <a:avLst/>
            <a:gdLst>
              <a:gd name="T0" fmla="*/ 0 w 1010"/>
              <a:gd name="T1" fmla="*/ 0 h 135"/>
              <a:gd name="T2" fmla="*/ 1010 w 1010"/>
              <a:gd name="T3" fmla="*/ 0 h 135"/>
              <a:gd name="T4" fmla="*/ 1010 w 1010"/>
              <a:gd name="T5" fmla="*/ 135 h 135"/>
              <a:gd name="T6" fmla="*/ 0 w 1010"/>
              <a:gd name="T7" fmla="*/ 135 h 135"/>
              <a:gd name="T8" fmla="*/ 0 w 1010"/>
              <a:gd name="T9" fmla="*/ 0 h 135"/>
              <a:gd name="T10" fmla="*/ 5 w 1010"/>
              <a:gd name="T11" fmla="*/ 0 h 135"/>
              <a:gd name="T12" fmla="*/ 1010 w 1010"/>
              <a:gd name="T13" fmla="*/ 0 h 135"/>
              <a:gd name="T14" fmla="*/ 1010 w 1010"/>
              <a:gd name="T15" fmla="*/ 135 h 135"/>
              <a:gd name="T16" fmla="*/ 5 w 1010"/>
              <a:gd name="T17" fmla="*/ 135 h 135"/>
              <a:gd name="T18" fmla="*/ 5 w 1010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10" h="135">
                <a:moveTo>
                  <a:pt x="0" y="0"/>
                </a:moveTo>
                <a:lnTo>
                  <a:pt x="1010" y="0"/>
                </a:lnTo>
                <a:lnTo>
                  <a:pt x="1010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010" y="0"/>
                </a:lnTo>
                <a:lnTo>
                  <a:pt x="1010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8" name="Freeform 90">
            <a:extLst>
              <a:ext uri="{FF2B5EF4-FFF2-40B4-BE49-F238E27FC236}">
                <a16:creationId xmlns:a16="http://schemas.microsoft.com/office/drawing/2014/main" id="{DF9FCFAC-4DC6-4779-BE05-21A500B52883}"/>
              </a:ext>
            </a:extLst>
          </p:cNvPr>
          <p:cNvSpPr>
            <a:spLocks noEditPoints="1"/>
          </p:cNvSpPr>
          <p:nvPr/>
        </p:nvSpPr>
        <p:spPr bwMode="auto">
          <a:xfrm>
            <a:off x="6635115" y="3634007"/>
            <a:ext cx="1595438" cy="214313"/>
          </a:xfrm>
          <a:custGeom>
            <a:avLst/>
            <a:gdLst>
              <a:gd name="T0" fmla="*/ 0 w 1005"/>
              <a:gd name="T1" fmla="*/ 0 h 135"/>
              <a:gd name="T2" fmla="*/ 1005 w 1005"/>
              <a:gd name="T3" fmla="*/ 0 h 135"/>
              <a:gd name="T4" fmla="*/ 1005 w 1005"/>
              <a:gd name="T5" fmla="*/ 135 h 135"/>
              <a:gd name="T6" fmla="*/ 0 w 1005"/>
              <a:gd name="T7" fmla="*/ 135 h 135"/>
              <a:gd name="T8" fmla="*/ 0 w 1005"/>
              <a:gd name="T9" fmla="*/ 0 h 135"/>
              <a:gd name="T10" fmla="*/ 9 w 1005"/>
              <a:gd name="T11" fmla="*/ 0 h 135"/>
              <a:gd name="T12" fmla="*/ 1005 w 1005"/>
              <a:gd name="T13" fmla="*/ 0 h 135"/>
              <a:gd name="T14" fmla="*/ 1005 w 1005"/>
              <a:gd name="T15" fmla="*/ 135 h 135"/>
              <a:gd name="T16" fmla="*/ 9 w 1005"/>
              <a:gd name="T17" fmla="*/ 135 h 135"/>
              <a:gd name="T18" fmla="*/ 9 w 100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05" h="135">
                <a:moveTo>
                  <a:pt x="0" y="0"/>
                </a:moveTo>
                <a:lnTo>
                  <a:pt x="1005" y="0"/>
                </a:lnTo>
                <a:lnTo>
                  <a:pt x="100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005" y="0"/>
                </a:lnTo>
                <a:lnTo>
                  <a:pt x="1005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19" name="Freeform 91">
            <a:extLst>
              <a:ext uri="{FF2B5EF4-FFF2-40B4-BE49-F238E27FC236}">
                <a16:creationId xmlns:a16="http://schemas.microsoft.com/office/drawing/2014/main" id="{371E4678-A0B4-4B75-B5AA-43CFE271B19D}"/>
              </a:ext>
            </a:extLst>
          </p:cNvPr>
          <p:cNvSpPr>
            <a:spLocks noEditPoints="1"/>
          </p:cNvSpPr>
          <p:nvPr/>
        </p:nvSpPr>
        <p:spPr bwMode="auto">
          <a:xfrm>
            <a:off x="6649403" y="3634007"/>
            <a:ext cx="1581150" cy="214313"/>
          </a:xfrm>
          <a:custGeom>
            <a:avLst/>
            <a:gdLst>
              <a:gd name="T0" fmla="*/ 0 w 996"/>
              <a:gd name="T1" fmla="*/ 0 h 135"/>
              <a:gd name="T2" fmla="*/ 996 w 996"/>
              <a:gd name="T3" fmla="*/ 0 h 135"/>
              <a:gd name="T4" fmla="*/ 996 w 996"/>
              <a:gd name="T5" fmla="*/ 135 h 135"/>
              <a:gd name="T6" fmla="*/ 0 w 996"/>
              <a:gd name="T7" fmla="*/ 135 h 135"/>
              <a:gd name="T8" fmla="*/ 0 w 996"/>
              <a:gd name="T9" fmla="*/ 0 h 135"/>
              <a:gd name="T10" fmla="*/ 6 w 996"/>
              <a:gd name="T11" fmla="*/ 0 h 135"/>
              <a:gd name="T12" fmla="*/ 996 w 996"/>
              <a:gd name="T13" fmla="*/ 0 h 135"/>
              <a:gd name="T14" fmla="*/ 996 w 996"/>
              <a:gd name="T15" fmla="*/ 135 h 135"/>
              <a:gd name="T16" fmla="*/ 6 w 996"/>
              <a:gd name="T17" fmla="*/ 135 h 135"/>
              <a:gd name="T18" fmla="*/ 6 w 99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96" h="135">
                <a:moveTo>
                  <a:pt x="0" y="0"/>
                </a:moveTo>
                <a:lnTo>
                  <a:pt x="996" y="0"/>
                </a:lnTo>
                <a:lnTo>
                  <a:pt x="99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96" y="0"/>
                </a:lnTo>
                <a:lnTo>
                  <a:pt x="996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20" name="Freeform 92">
            <a:extLst>
              <a:ext uri="{FF2B5EF4-FFF2-40B4-BE49-F238E27FC236}">
                <a16:creationId xmlns:a16="http://schemas.microsoft.com/office/drawing/2014/main" id="{D9C16D52-3325-43AD-9BDF-6A9C13504D8E}"/>
              </a:ext>
            </a:extLst>
          </p:cNvPr>
          <p:cNvSpPr>
            <a:spLocks noEditPoints="1"/>
          </p:cNvSpPr>
          <p:nvPr/>
        </p:nvSpPr>
        <p:spPr bwMode="auto">
          <a:xfrm>
            <a:off x="6658928" y="3634007"/>
            <a:ext cx="1571625" cy="214313"/>
          </a:xfrm>
          <a:custGeom>
            <a:avLst/>
            <a:gdLst>
              <a:gd name="T0" fmla="*/ 0 w 990"/>
              <a:gd name="T1" fmla="*/ 0 h 135"/>
              <a:gd name="T2" fmla="*/ 990 w 990"/>
              <a:gd name="T3" fmla="*/ 0 h 135"/>
              <a:gd name="T4" fmla="*/ 990 w 990"/>
              <a:gd name="T5" fmla="*/ 135 h 135"/>
              <a:gd name="T6" fmla="*/ 0 w 990"/>
              <a:gd name="T7" fmla="*/ 135 h 135"/>
              <a:gd name="T8" fmla="*/ 0 w 990"/>
              <a:gd name="T9" fmla="*/ 0 h 135"/>
              <a:gd name="T10" fmla="*/ 6 w 990"/>
              <a:gd name="T11" fmla="*/ 0 h 135"/>
              <a:gd name="T12" fmla="*/ 990 w 990"/>
              <a:gd name="T13" fmla="*/ 0 h 135"/>
              <a:gd name="T14" fmla="*/ 990 w 990"/>
              <a:gd name="T15" fmla="*/ 135 h 135"/>
              <a:gd name="T16" fmla="*/ 6 w 990"/>
              <a:gd name="T17" fmla="*/ 135 h 135"/>
              <a:gd name="T18" fmla="*/ 6 w 990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90" h="135">
                <a:moveTo>
                  <a:pt x="0" y="0"/>
                </a:moveTo>
                <a:lnTo>
                  <a:pt x="990" y="0"/>
                </a:lnTo>
                <a:lnTo>
                  <a:pt x="990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90" y="0"/>
                </a:lnTo>
                <a:lnTo>
                  <a:pt x="990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21" name="Freeform 93">
            <a:extLst>
              <a:ext uri="{FF2B5EF4-FFF2-40B4-BE49-F238E27FC236}">
                <a16:creationId xmlns:a16="http://schemas.microsoft.com/office/drawing/2014/main" id="{99082943-3BD0-4694-B697-6B00248D3338}"/>
              </a:ext>
            </a:extLst>
          </p:cNvPr>
          <p:cNvSpPr>
            <a:spLocks noEditPoints="1"/>
          </p:cNvSpPr>
          <p:nvPr/>
        </p:nvSpPr>
        <p:spPr bwMode="auto">
          <a:xfrm>
            <a:off x="6668453" y="3634007"/>
            <a:ext cx="1562100" cy="214313"/>
          </a:xfrm>
          <a:custGeom>
            <a:avLst/>
            <a:gdLst>
              <a:gd name="T0" fmla="*/ 0 w 984"/>
              <a:gd name="T1" fmla="*/ 0 h 135"/>
              <a:gd name="T2" fmla="*/ 984 w 984"/>
              <a:gd name="T3" fmla="*/ 0 h 135"/>
              <a:gd name="T4" fmla="*/ 984 w 984"/>
              <a:gd name="T5" fmla="*/ 135 h 135"/>
              <a:gd name="T6" fmla="*/ 0 w 984"/>
              <a:gd name="T7" fmla="*/ 135 h 135"/>
              <a:gd name="T8" fmla="*/ 0 w 984"/>
              <a:gd name="T9" fmla="*/ 0 h 135"/>
              <a:gd name="T10" fmla="*/ 8 w 984"/>
              <a:gd name="T11" fmla="*/ 0 h 135"/>
              <a:gd name="T12" fmla="*/ 984 w 984"/>
              <a:gd name="T13" fmla="*/ 0 h 135"/>
              <a:gd name="T14" fmla="*/ 984 w 984"/>
              <a:gd name="T15" fmla="*/ 135 h 135"/>
              <a:gd name="T16" fmla="*/ 8 w 984"/>
              <a:gd name="T17" fmla="*/ 135 h 135"/>
              <a:gd name="T18" fmla="*/ 8 w 984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84" h="135">
                <a:moveTo>
                  <a:pt x="0" y="0"/>
                </a:moveTo>
                <a:lnTo>
                  <a:pt x="984" y="0"/>
                </a:lnTo>
                <a:lnTo>
                  <a:pt x="984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984" y="0"/>
                </a:lnTo>
                <a:lnTo>
                  <a:pt x="984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22" name="Freeform 94">
            <a:extLst>
              <a:ext uri="{FF2B5EF4-FFF2-40B4-BE49-F238E27FC236}">
                <a16:creationId xmlns:a16="http://schemas.microsoft.com/office/drawing/2014/main" id="{5B6EB0FD-FAAE-475E-8CEC-41C595503F69}"/>
              </a:ext>
            </a:extLst>
          </p:cNvPr>
          <p:cNvSpPr>
            <a:spLocks noEditPoints="1"/>
          </p:cNvSpPr>
          <p:nvPr/>
        </p:nvSpPr>
        <p:spPr bwMode="auto">
          <a:xfrm>
            <a:off x="6681153" y="3634007"/>
            <a:ext cx="1549400" cy="214313"/>
          </a:xfrm>
          <a:custGeom>
            <a:avLst/>
            <a:gdLst>
              <a:gd name="T0" fmla="*/ 0 w 976"/>
              <a:gd name="T1" fmla="*/ 0 h 135"/>
              <a:gd name="T2" fmla="*/ 976 w 976"/>
              <a:gd name="T3" fmla="*/ 0 h 135"/>
              <a:gd name="T4" fmla="*/ 976 w 976"/>
              <a:gd name="T5" fmla="*/ 135 h 135"/>
              <a:gd name="T6" fmla="*/ 0 w 976"/>
              <a:gd name="T7" fmla="*/ 135 h 135"/>
              <a:gd name="T8" fmla="*/ 0 w 976"/>
              <a:gd name="T9" fmla="*/ 0 h 135"/>
              <a:gd name="T10" fmla="*/ 6 w 976"/>
              <a:gd name="T11" fmla="*/ 0 h 135"/>
              <a:gd name="T12" fmla="*/ 976 w 976"/>
              <a:gd name="T13" fmla="*/ 0 h 135"/>
              <a:gd name="T14" fmla="*/ 976 w 976"/>
              <a:gd name="T15" fmla="*/ 135 h 135"/>
              <a:gd name="T16" fmla="*/ 6 w 976"/>
              <a:gd name="T17" fmla="*/ 135 h 135"/>
              <a:gd name="T18" fmla="*/ 6 w 97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76" h="135">
                <a:moveTo>
                  <a:pt x="0" y="0"/>
                </a:moveTo>
                <a:lnTo>
                  <a:pt x="976" y="0"/>
                </a:lnTo>
                <a:lnTo>
                  <a:pt x="97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76" y="0"/>
                </a:lnTo>
                <a:lnTo>
                  <a:pt x="976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23" name="Freeform 95">
            <a:extLst>
              <a:ext uri="{FF2B5EF4-FFF2-40B4-BE49-F238E27FC236}">
                <a16:creationId xmlns:a16="http://schemas.microsoft.com/office/drawing/2014/main" id="{18FAD8B6-7BB8-4303-B3C3-C2C8FE5F8B2E}"/>
              </a:ext>
            </a:extLst>
          </p:cNvPr>
          <p:cNvSpPr>
            <a:spLocks noEditPoints="1"/>
          </p:cNvSpPr>
          <p:nvPr/>
        </p:nvSpPr>
        <p:spPr bwMode="auto">
          <a:xfrm>
            <a:off x="6690678" y="3634007"/>
            <a:ext cx="1539875" cy="214313"/>
          </a:xfrm>
          <a:custGeom>
            <a:avLst/>
            <a:gdLst>
              <a:gd name="T0" fmla="*/ 0 w 970"/>
              <a:gd name="T1" fmla="*/ 0 h 135"/>
              <a:gd name="T2" fmla="*/ 970 w 970"/>
              <a:gd name="T3" fmla="*/ 0 h 135"/>
              <a:gd name="T4" fmla="*/ 970 w 970"/>
              <a:gd name="T5" fmla="*/ 135 h 135"/>
              <a:gd name="T6" fmla="*/ 0 w 970"/>
              <a:gd name="T7" fmla="*/ 135 h 135"/>
              <a:gd name="T8" fmla="*/ 0 w 970"/>
              <a:gd name="T9" fmla="*/ 0 h 135"/>
              <a:gd name="T10" fmla="*/ 6 w 970"/>
              <a:gd name="T11" fmla="*/ 0 h 135"/>
              <a:gd name="T12" fmla="*/ 970 w 970"/>
              <a:gd name="T13" fmla="*/ 0 h 135"/>
              <a:gd name="T14" fmla="*/ 970 w 970"/>
              <a:gd name="T15" fmla="*/ 135 h 135"/>
              <a:gd name="T16" fmla="*/ 6 w 970"/>
              <a:gd name="T17" fmla="*/ 135 h 135"/>
              <a:gd name="T18" fmla="*/ 6 w 970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70" h="135">
                <a:moveTo>
                  <a:pt x="0" y="0"/>
                </a:moveTo>
                <a:lnTo>
                  <a:pt x="970" y="0"/>
                </a:lnTo>
                <a:lnTo>
                  <a:pt x="970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70" y="0"/>
                </a:lnTo>
                <a:lnTo>
                  <a:pt x="970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24" name="Freeform 96">
            <a:extLst>
              <a:ext uri="{FF2B5EF4-FFF2-40B4-BE49-F238E27FC236}">
                <a16:creationId xmlns:a16="http://schemas.microsoft.com/office/drawing/2014/main" id="{A4462060-196F-40AA-8D1E-7DEF4DB3D5DB}"/>
              </a:ext>
            </a:extLst>
          </p:cNvPr>
          <p:cNvSpPr>
            <a:spLocks noEditPoints="1"/>
          </p:cNvSpPr>
          <p:nvPr/>
        </p:nvSpPr>
        <p:spPr bwMode="auto">
          <a:xfrm>
            <a:off x="6700203" y="3634007"/>
            <a:ext cx="1530350" cy="214313"/>
          </a:xfrm>
          <a:custGeom>
            <a:avLst/>
            <a:gdLst>
              <a:gd name="T0" fmla="*/ 0 w 964"/>
              <a:gd name="T1" fmla="*/ 0 h 135"/>
              <a:gd name="T2" fmla="*/ 964 w 964"/>
              <a:gd name="T3" fmla="*/ 0 h 135"/>
              <a:gd name="T4" fmla="*/ 964 w 964"/>
              <a:gd name="T5" fmla="*/ 135 h 135"/>
              <a:gd name="T6" fmla="*/ 0 w 964"/>
              <a:gd name="T7" fmla="*/ 135 h 135"/>
              <a:gd name="T8" fmla="*/ 0 w 964"/>
              <a:gd name="T9" fmla="*/ 0 h 135"/>
              <a:gd name="T10" fmla="*/ 8 w 964"/>
              <a:gd name="T11" fmla="*/ 0 h 135"/>
              <a:gd name="T12" fmla="*/ 964 w 964"/>
              <a:gd name="T13" fmla="*/ 0 h 135"/>
              <a:gd name="T14" fmla="*/ 964 w 964"/>
              <a:gd name="T15" fmla="*/ 135 h 135"/>
              <a:gd name="T16" fmla="*/ 8 w 964"/>
              <a:gd name="T17" fmla="*/ 135 h 135"/>
              <a:gd name="T18" fmla="*/ 8 w 964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64" h="135">
                <a:moveTo>
                  <a:pt x="0" y="0"/>
                </a:moveTo>
                <a:lnTo>
                  <a:pt x="964" y="0"/>
                </a:lnTo>
                <a:lnTo>
                  <a:pt x="964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964" y="0"/>
                </a:lnTo>
                <a:lnTo>
                  <a:pt x="964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25" name="Freeform 97">
            <a:extLst>
              <a:ext uri="{FF2B5EF4-FFF2-40B4-BE49-F238E27FC236}">
                <a16:creationId xmlns:a16="http://schemas.microsoft.com/office/drawing/2014/main" id="{558037EA-ADCB-4BBE-9076-5A66A2C03164}"/>
              </a:ext>
            </a:extLst>
          </p:cNvPr>
          <p:cNvSpPr>
            <a:spLocks noEditPoints="1"/>
          </p:cNvSpPr>
          <p:nvPr/>
        </p:nvSpPr>
        <p:spPr bwMode="auto">
          <a:xfrm>
            <a:off x="6712903" y="3634007"/>
            <a:ext cx="1517650" cy="214313"/>
          </a:xfrm>
          <a:custGeom>
            <a:avLst/>
            <a:gdLst>
              <a:gd name="T0" fmla="*/ 0 w 956"/>
              <a:gd name="T1" fmla="*/ 0 h 135"/>
              <a:gd name="T2" fmla="*/ 956 w 956"/>
              <a:gd name="T3" fmla="*/ 0 h 135"/>
              <a:gd name="T4" fmla="*/ 956 w 956"/>
              <a:gd name="T5" fmla="*/ 135 h 135"/>
              <a:gd name="T6" fmla="*/ 0 w 956"/>
              <a:gd name="T7" fmla="*/ 135 h 135"/>
              <a:gd name="T8" fmla="*/ 0 w 956"/>
              <a:gd name="T9" fmla="*/ 0 h 135"/>
              <a:gd name="T10" fmla="*/ 6 w 956"/>
              <a:gd name="T11" fmla="*/ 0 h 135"/>
              <a:gd name="T12" fmla="*/ 956 w 956"/>
              <a:gd name="T13" fmla="*/ 0 h 135"/>
              <a:gd name="T14" fmla="*/ 956 w 956"/>
              <a:gd name="T15" fmla="*/ 135 h 135"/>
              <a:gd name="T16" fmla="*/ 6 w 956"/>
              <a:gd name="T17" fmla="*/ 135 h 135"/>
              <a:gd name="T18" fmla="*/ 6 w 95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56" h="135">
                <a:moveTo>
                  <a:pt x="0" y="0"/>
                </a:moveTo>
                <a:lnTo>
                  <a:pt x="956" y="0"/>
                </a:lnTo>
                <a:lnTo>
                  <a:pt x="95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56" y="0"/>
                </a:lnTo>
                <a:lnTo>
                  <a:pt x="956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068" name="Rectangle 442">
            <a:extLst>
              <a:ext uri="{FF2B5EF4-FFF2-40B4-BE49-F238E27FC236}">
                <a16:creationId xmlns:a16="http://schemas.microsoft.com/office/drawing/2014/main" id="{A7178CD6-4C98-46D9-88E4-D1794D2A1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2190" y="3634007"/>
            <a:ext cx="2138363" cy="214313"/>
          </a:xfrm>
          <a:prstGeom prst="rect">
            <a:avLst/>
          </a:prstGeom>
          <a:noFill/>
          <a:ln w="4763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1109" name="Rectangle 240">
            <a:extLst>
              <a:ext uri="{FF2B5EF4-FFF2-40B4-BE49-F238E27FC236}">
                <a16:creationId xmlns:a16="http://schemas.microsoft.com/office/drawing/2014/main" id="{977914DD-E8AD-4A66-A53D-57BAEA7D9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2190" y="3634007"/>
            <a:ext cx="2138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latin typeface="Linux Biolinum" panose="02000503000000000000" pitchFamily="2" charset="0"/>
              <a:cs typeface="Linux Biolinum" panose="02000503000000000000" pitchFamily="2" charset="0"/>
            </a:endParaRPr>
          </a:p>
        </p:txBody>
      </p:sp>
      <p:sp>
        <p:nvSpPr>
          <p:cNvPr id="11111" name="Freeform 242">
            <a:extLst>
              <a:ext uri="{FF2B5EF4-FFF2-40B4-BE49-F238E27FC236}">
                <a16:creationId xmlns:a16="http://schemas.microsoft.com/office/drawing/2014/main" id="{7AAA6488-D189-4238-8337-5467AA7C6D7B}"/>
              </a:ext>
            </a:extLst>
          </p:cNvPr>
          <p:cNvSpPr>
            <a:spLocks noEditPoints="1"/>
          </p:cNvSpPr>
          <p:nvPr/>
        </p:nvSpPr>
        <p:spPr bwMode="auto">
          <a:xfrm>
            <a:off x="6104890" y="3634007"/>
            <a:ext cx="2125663" cy="214313"/>
          </a:xfrm>
          <a:custGeom>
            <a:avLst/>
            <a:gdLst>
              <a:gd name="T0" fmla="*/ 0 w 1339"/>
              <a:gd name="T1" fmla="*/ 0 h 135"/>
              <a:gd name="T2" fmla="*/ 1339 w 1339"/>
              <a:gd name="T3" fmla="*/ 0 h 135"/>
              <a:gd name="T4" fmla="*/ 1339 w 1339"/>
              <a:gd name="T5" fmla="*/ 135 h 135"/>
              <a:gd name="T6" fmla="*/ 0 w 1339"/>
              <a:gd name="T7" fmla="*/ 135 h 135"/>
              <a:gd name="T8" fmla="*/ 0 w 1339"/>
              <a:gd name="T9" fmla="*/ 0 h 135"/>
              <a:gd name="T10" fmla="*/ 6 w 1339"/>
              <a:gd name="T11" fmla="*/ 0 h 135"/>
              <a:gd name="T12" fmla="*/ 1339 w 1339"/>
              <a:gd name="T13" fmla="*/ 0 h 135"/>
              <a:gd name="T14" fmla="*/ 1339 w 1339"/>
              <a:gd name="T15" fmla="*/ 135 h 135"/>
              <a:gd name="T16" fmla="*/ 6 w 1339"/>
              <a:gd name="T17" fmla="*/ 135 h 135"/>
              <a:gd name="T18" fmla="*/ 6 w 1339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39" h="135">
                <a:moveTo>
                  <a:pt x="0" y="0"/>
                </a:moveTo>
                <a:lnTo>
                  <a:pt x="1339" y="0"/>
                </a:lnTo>
                <a:lnTo>
                  <a:pt x="1339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339" y="0"/>
                </a:lnTo>
                <a:lnTo>
                  <a:pt x="1339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12" name="Freeform 243">
            <a:extLst>
              <a:ext uri="{FF2B5EF4-FFF2-40B4-BE49-F238E27FC236}">
                <a16:creationId xmlns:a16="http://schemas.microsoft.com/office/drawing/2014/main" id="{B0E14F59-2846-458F-A383-0DDC552AEE6B}"/>
              </a:ext>
            </a:extLst>
          </p:cNvPr>
          <p:cNvSpPr>
            <a:spLocks noEditPoints="1"/>
          </p:cNvSpPr>
          <p:nvPr/>
        </p:nvSpPr>
        <p:spPr bwMode="auto">
          <a:xfrm>
            <a:off x="6114415" y="3634007"/>
            <a:ext cx="2116138" cy="214313"/>
          </a:xfrm>
          <a:custGeom>
            <a:avLst/>
            <a:gdLst>
              <a:gd name="T0" fmla="*/ 0 w 1333"/>
              <a:gd name="T1" fmla="*/ 0 h 135"/>
              <a:gd name="T2" fmla="*/ 1333 w 1333"/>
              <a:gd name="T3" fmla="*/ 0 h 135"/>
              <a:gd name="T4" fmla="*/ 1333 w 1333"/>
              <a:gd name="T5" fmla="*/ 135 h 135"/>
              <a:gd name="T6" fmla="*/ 0 w 1333"/>
              <a:gd name="T7" fmla="*/ 135 h 135"/>
              <a:gd name="T8" fmla="*/ 0 w 1333"/>
              <a:gd name="T9" fmla="*/ 0 h 135"/>
              <a:gd name="T10" fmla="*/ 6 w 1333"/>
              <a:gd name="T11" fmla="*/ 0 h 135"/>
              <a:gd name="T12" fmla="*/ 1333 w 1333"/>
              <a:gd name="T13" fmla="*/ 0 h 135"/>
              <a:gd name="T14" fmla="*/ 1333 w 1333"/>
              <a:gd name="T15" fmla="*/ 135 h 135"/>
              <a:gd name="T16" fmla="*/ 6 w 1333"/>
              <a:gd name="T17" fmla="*/ 135 h 135"/>
              <a:gd name="T18" fmla="*/ 6 w 1333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33" h="135">
                <a:moveTo>
                  <a:pt x="0" y="0"/>
                </a:moveTo>
                <a:lnTo>
                  <a:pt x="1333" y="0"/>
                </a:lnTo>
                <a:lnTo>
                  <a:pt x="1333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333" y="0"/>
                </a:lnTo>
                <a:lnTo>
                  <a:pt x="1333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13" name="Freeform 244">
            <a:extLst>
              <a:ext uri="{FF2B5EF4-FFF2-40B4-BE49-F238E27FC236}">
                <a16:creationId xmlns:a16="http://schemas.microsoft.com/office/drawing/2014/main" id="{0E36E8C3-F073-4EE8-A633-DB2A3085E579}"/>
              </a:ext>
            </a:extLst>
          </p:cNvPr>
          <p:cNvSpPr>
            <a:spLocks noEditPoints="1"/>
          </p:cNvSpPr>
          <p:nvPr/>
        </p:nvSpPr>
        <p:spPr bwMode="auto">
          <a:xfrm>
            <a:off x="6123940" y="3634007"/>
            <a:ext cx="2106613" cy="214313"/>
          </a:xfrm>
          <a:custGeom>
            <a:avLst/>
            <a:gdLst>
              <a:gd name="T0" fmla="*/ 0 w 1327"/>
              <a:gd name="T1" fmla="*/ 0 h 135"/>
              <a:gd name="T2" fmla="*/ 1327 w 1327"/>
              <a:gd name="T3" fmla="*/ 0 h 135"/>
              <a:gd name="T4" fmla="*/ 1327 w 1327"/>
              <a:gd name="T5" fmla="*/ 135 h 135"/>
              <a:gd name="T6" fmla="*/ 0 w 1327"/>
              <a:gd name="T7" fmla="*/ 135 h 135"/>
              <a:gd name="T8" fmla="*/ 0 w 1327"/>
              <a:gd name="T9" fmla="*/ 0 h 135"/>
              <a:gd name="T10" fmla="*/ 8 w 1327"/>
              <a:gd name="T11" fmla="*/ 0 h 135"/>
              <a:gd name="T12" fmla="*/ 1327 w 1327"/>
              <a:gd name="T13" fmla="*/ 0 h 135"/>
              <a:gd name="T14" fmla="*/ 1327 w 1327"/>
              <a:gd name="T15" fmla="*/ 135 h 135"/>
              <a:gd name="T16" fmla="*/ 8 w 1327"/>
              <a:gd name="T17" fmla="*/ 135 h 135"/>
              <a:gd name="T18" fmla="*/ 8 w 132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27" h="135">
                <a:moveTo>
                  <a:pt x="0" y="0"/>
                </a:moveTo>
                <a:lnTo>
                  <a:pt x="1327" y="0"/>
                </a:lnTo>
                <a:lnTo>
                  <a:pt x="132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327" y="0"/>
                </a:lnTo>
                <a:lnTo>
                  <a:pt x="1327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14" name="Freeform 245">
            <a:extLst>
              <a:ext uri="{FF2B5EF4-FFF2-40B4-BE49-F238E27FC236}">
                <a16:creationId xmlns:a16="http://schemas.microsoft.com/office/drawing/2014/main" id="{7B02BADC-81C5-4642-AC95-84D9FA5C296D}"/>
              </a:ext>
            </a:extLst>
          </p:cNvPr>
          <p:cNvSpPr>
            <a:spLocks noEditPoints="1"/>
          </p:cNvSpPr>
          <p:nvPr/>
        </p:nvSpPr>
        <p:spPr bwMode="auto">
          <a:xfrm>
            <a:off x="6136640" y="3634007"/>
            <a:ext cx="2093913" cy="214313"/>
          </a:xfrm>
          <a:custGeom>
            <a:avLst/>
            <a:gdLst>
              <a:gd name="T0" fmla="*/ 0 w 1319"/>
              <a:gd name="T1" fmla="*/ 0 h 135"/>
              <a:gd name="T2" fmla="*/ 1319 w 1319"/>
              <a:gd name="T3" fmla="*/ 0 h 135"/>
              <a:gd name="T4" fmla="*/ 1319 w 1319"/>
              <a:gd name="T5" fmla="*/ 135 h 135"/>
              <a:gd name="T6" fmla="*/ 0 w 1319"/>
              <a:gd name="T7" fmla="*/ 135 h 135"/>
              <a:gd name="T8" fmla="*/ 0 w 1319"/>
              <a:gd name="T9" fmla="*/ 0 h 135"/>
              <a:gd name="T10" fmla="*/ 6 w 1319"/>
              <a:gd name="T11" fmla="*/ 0 h 135"/>
              <a:gd name="T12" fmla="*/ 1319 w 1319"/>
              <a:gd name="T13" fmla="*/ 0 h 135"/>
              <a:gd name="T14" fmla="*/ 1319 w 1319"/>
              <a:gd name="T15" fmla="*/ 135 h 135"/>
              <a:gd name="T16" fmla="*/ 6 w 1319"/>
              <a:gd name="T17" fmla="*/ 135 h 135"/>
              <a:gd name="T18" fmla="*/ 6 w 1319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19" h="135">
                <a:moveTo>
                  <a:pt x="0" y="0"/>
                </a:moveTo>
                <a:lnTo>
                  <a:pt x="1319" y="0"/>
                </a:lnTo>
                <a:lnTo>
                  <a:pt x="1319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319" y="0"/>
                </a:lnTo>
                <a:lnTo>
                  <a:pt x="1319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15" name="Freeform 246">
            <a:extLst>
              <a:ext uri="{FF2B5EF4-FFF2-40B4-BE49-F238E27FC236}">
                <a16:creationId xmlns:a16="http://schemas.microsoft.com/office/drawing/2014/main" id="{D7B54F04-6406-4C3D-A25E-104FE3E6F0F6}"/>
              </a:ext>
            </a:extLst>
          </p:cNvPr>
          <p:cNvSpPr>
            <a:spLocks noEditPoints="1"/>
          </p:cNvSpPr>
          <p:nvPr/>
        </p:nvSpPr>
        <p:spPr bwMode="auto">
          <a:xfrm>
            <a:off x="6146165" y="3634007"/>
            <a:ext cx="2084388" cy="214313"/>
          </a:xfrm>
          <a:custGeom>
            <a:avLst/>
            <a:gdLst>
              <a:gd name="T0" fmla="*/ 0 w 1313"/>
              <a:gd name="T1" fmla="*/ 0 h 135"/>
              <a:gd name="T2" fmla="*/ 1313 w 1313"/>
              <a:gd name="T3" fmla="*/ 0 h 135"/>
              <a:gd name="T4" fmla="*/ 1313 w 1313"/>
              <a:gd name="T5" fmla="*/ 135 h 135"/>
              <a:gd name="T6" fmla="*/ 0 w 1313"/>
              <a:gd name="T7" fmla="*/ 135 h 135"/>
              <a:gd name="T8" fmla="*/ 0 w 1313"/>
              <a:gd name="T9" fmla="*/ 0 h 135"/>
              <a:gd name="T10" fmla="*/ 6 w 1313"/>
              <a:gd name="T11" fmla="*/ 0 h 135"/>
              <a:gd name="T12" fmla="*/ 1313 w 1313"/>
              <a:gd name="T13" fmla="*/ 0 h 135"/>
              <a:gd name="T14" fmla="*/ 1313 w 1313"/>
              <a:gd name="T15" fmla="*/ 135 h 135"/>
              <a:gd name="T16" fmla="*/ 6 w 1313"/>
              <a:gd name="T17" fmla="*/ 135 h 135"/>
              <a:gd name="T18" fmla="*/ 6 w 1313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13" h="135">
                <a:moveTo>
                  <a:pt x="0" y="0"/>
                </a:moveTo>
                <a:lnTo>
                  <a:pt x="1313" y="0"/>
                </a:lnTo>
                <a:lnTo>
                  <a:pt x="1313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313" y="0"/>
                </a:lnTo>
                <a:lnTo>
                  <a:pt x="1313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16" name="Freeform 247">
            <a:extLst>
              <a:ext uri="{FF2B5EF4-FFF2-40B4-BE49-F238E27FC236}">
                <a16:creationId xmlns:a16="http://schemas.microsoft.com/office/drawing/2014/main" id="{FD2D1D76-60E4-4673-8EC3-3A0A6F4BECF0}"/>
              </a:ext>
            </a:extLst>
          </p:cNvPr>
          <p:cNvSpPr>
            <a:spLocks noEditPoints="1"/>
          </p:cNvSpPr>
          <p:nvPr/>
        </p:nvSpPr>
        <p:spPr bwMode="auto">
          <a:xfrm>
            <a:off x="6155690" y="3634007"/>
            <a:ext cx="2074863" cy="214313"/>
          </a:xfrm>
          <a:custGeom>
            <a:avLst/>
            <a:gdLst>
              <a:gd name="T0" fmla="*/ 0 w 1307"/>
              <a:gd name="T1" fmla="*/ 0 h 135"/>
              <a:gd name="T2" fmla="*/ 1307 w 1307"/>
              <a:gd name="T3" fmla="*/ 0 h 135"/>
              <a:gd name="T4" fmla="*/ 1307 w 1307"/>
              <a:gd name="T5" fmla="*/ 135 h 135"/>
              <a:gd name="T6" fmla="*/ 0 w 1307"/>
              <a:gd name="T7" fmla="*/ 135 h 135"/>
              <a:gd name="T8" fmla="*/ 0 w 1307"/>
              <a:gd name="T9" fmla="*/ 0 h 135"/>
              <a:gd name="T10" fmla="*/ 9 w 1307"/>
              <a:gd name="T11" fmla="*/ 0 h 135"/>
              <a:gd name="T12" fmla="*/ 1307 w 1307"/>
              <a:gd name="T13" fmla="*/ 0 h 135"/>
              <a:gd name="T14" fmla="*/ 1307 w 1307"/>
              <a:gd name="T15" fmla="*/ 135 h 135"/>
              <a:gd name="T16" fmla="*/ 9 w 1307"/>
              <a:gd name="T17" fmla="*/ 135 h 135"/>
              <a:gd name="T18" fmla="*/ 9 w 130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07" h="135">
                <a:moveTo>
                  <a:pt x="0" y="0"/>
                </a:moveTo>
                <a:lnTo>
                  <a:pt x="1307" y="0"/>
                </a:lnTo>
                <a:lnTo>
                  <a:pt x="130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307" y="0"/>
                </a:lnTo>
                <a:lnTo>
                  <a:pt x="1307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17" name="Freeform 248">
            <a:extLst>
              <a:ext uri="{FF2B5EF4-FFF2-40B4-BE49-F238E27FC236}">
                <a16:creationId xmlns:a16="http://schemas.microsoft.com/office/drawing/2014/main" id="{6825E400-3EF2-4805-AAEF-90A6D056113E}"/>
              </a:ext>
            </a:extLst>
          </p:cNvPr>
          <p:cNvSpPr>
            <a:spLocks noEditPoints="1"/>
          </p:cNvSpPr>
          <p:nvPr/>
        </p:nvSpPr>
        <p:spPr bwMode="auto">
          <a:xfrm>
            <a:off x="6169978" y="3634007"/>
            <a:ext cx="2060575" cy="214313"/>
          </a:xfrm>
          <a:custGeom>
            <a:avLst/>
            <a:gdLst>
              <a:gd name="T0" fmla="*/ 0 w 1298"/>
              <a:gd name="T1" fmla="*/ 0 h 135"/>
              <a:gd name="T2" fmla="*/ 1298 w 1298"/>
              <a:gd name="T3" fmla="*/ 0 h 135"/>
              <a:gd name="T4" fmla="*/ 1298 w 1298"/>
              <a:gd name="T5" fmla="*/ 135 h 135"/>
              <a:gd name="T6" fmla="*/ 0 w 1298"/>
              <a:gd name="T7" fmla="*/ 135 h 135"/>
              <a:gd name="T8" fmla="*/ 0 w 1298"/>
              <a:gd name="T9" fmla="*/ 0 h 135"/>
              <a:gd name="T10" fmla="*/ 5 w 1298"/>
              <a:gd name="T11" fmla="*/ 0 h 135"/>
              <a:gd name="T12" fmla="*/ 1298 w 1298"/>
              <a:gd name="T13" fmla="*/ 0 h 135"/>
              <a:gd name="T14" fmla="*/ 1298 w 1298"/>
              <a:gd name="T15" fmla="*/ 135 h 135"/>
              <a:gd name="T16" fmla="*/ 5 w 1298"/>
              <a:gd name="T17" fmla="*/ 135 h 135"/>
              <a:gd name="T18" fmla="*/ 5 w 129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98" h="135">
                <a:moveTo>
                  <a:pt x="0" y="0"/>
                </a:moveTo>
                <a:lnTo>
                  <a:pt x="1298" y="0"/>
                </a:lnTo>
                <a:lnTo>
                  <a:pt x="129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298" y="0"/>
                </a:lnTo>
                <a:lnTo>
                  <a:pt x="1298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18" name="Freeform 249">
            <a:extLst>
              <a:ext uri="{FF2B5EF4-FFF2-40B4-BE49-F238E27FC236}">
                <a16:creationId xmlns:a16="http://schemas.microsoft.com/office/drawing/2014/main" id="{4EF35858-6D74-4343-A12E-98B97C34093B}"/>
              </a:ext>
            </a:extLst>
          </p:cNvPr>
          <p:cNvSpPr>
            <a:spLocks noEditPoints="1"/>
          </p:cNvSpPr>
          <p:nvPr/>
        </p:nvSpPr>
        <p:spPr bwMode="auto">
          <a:xfrm>
            <a:off x="6177915" y="3634007"/>
            <a:ext cx="2052638" cy="214313"/>
          </a:xfrm>
          <a:custGeom>
            <a:avLst/>
            <a:gdLst>
              <a:gd name="T0" fmla="*/ 0 w 1293"/>
              <a:gd name="T1" fmla="*/ 0 h 135"/>
              <a:gd name="T2" fmla="*/ 1293 w 1293"/>
              <a:gd name="T3" fmla="*/ 0 h 135"/>
              <a:gd name="T4" fmla="*/ 1293 w 1293"/>
              <a:gd name="T5" fmla="*/ 135 h 135"/>
              <a:gd name="T6" fmla="*/ 0 w 1293"/>
              <a:gd name="T7" fmla="*/ 135 h 135"/>
              <a:gd name="T8" fmla="*/ 0 w 1293"/>
              <a:gd name="T9" fmla="*/ 0 h 135"/>
              <a:gd name="T10" fmla="*/ 6 w 1293"/>
              <a:gd name="T11" fmla="*/ 0 h 135"/>
              <a:gd name="T12" fmla="*/ 1293 w 1293"/>
              <a:gd name="T13" fmla="*/ 0 h 135"/>
              <a:gd name="T14" fmla="*/ 1293 w 1293"/>
              <a:gd name="T15" fmla="*/ 135 h 135"/>
              <a:gd name="T16" fmla="*/ 6 w 1293"/>
              <a:gd name="T17" fmla="*/ 135 h 135"/>
              <a:gd name="T18" fmla="*/ 6 w 1293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93" h="135">
                <a:moveTo>
                  <a:pt x="0" y="0"/>
                </a:moveTo>
                <a:lnTo>
                  <a:pt x="1293" y="0"/>
                </a:lnTo>
                <a:lnTo>
                  <a:pt x="1293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93" y="0"/>
                </a:lnTo>
                <a:lnTo>
                  <a:pt x="1293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19" name="Freeform 250">
            <a:extLst>
              <a:ext uri="{FF2B5EF4-FFF2-40B4-BE49-F238E27FC236}">
                <a16:creationId xmlns:a16="http://schemas.microsoft.com/office/drawing/2014/main" id="{9382AF5F-1F8C-4F8E-BDA2-387053CEB24A}"/>
              </a:ext>
            </a:extLst>
          </p:cNvPr>
          <p:cNvSpPr>
            <a:spLocks noEditPoints="1"/>
          </p:cNvSpPr>
          <p:nvPr/>
        </p:nvSpPr>
        <p:spPr bwMode="auto">
          <a:xfrm>
            <a:off x="6187440" y="3634007"/>
            <a:ext cx="2043113" cy="214313"/>
          </a:xfrm>
          <a:custGeom>
            <a:avLst/>
            <a:gdLst>
              <a:gd name="T0" fmla="*/ 0 w 1287"/>
              <a:gd name="T1" fmla="*/ 0 h 135"/>
              <a:gd name="T2" fmla="*/ 1287 w 1287"/>
              <a:gd name="T3" fmla="*/ 0 h 135"/>
              <a:gd name="T4" fmla="*/ 1287 w 1287"/>
              <a:gd name="T5" fmla="*/ 135 h 135"/>
              <a:gd name="T6" fmla="*/ 0 w 1287"/>
              <a:gd name="T7" fmla="*/ 135 h 135"/>
              <a:gd name="T8" fmla="*/ 0 w 1287"/>
              <a:gd name="T9" fmla="*/ 0 h 135"/>
              <a:gd name="T10" fmla="*/ 9 w 1287"/>
              <a:gd name="T11" fmla="*/ 0 h 135"/>
              <a:gd name="T12" fmla="*/ 1287 w 1287"/>
              <a:gd name="T13" fmla="*/ 0 h 135"/>
              <a:gd name="T14" fmla="*/ 1287 w 1287"/>
              <a:gd name="T15" fmla="*/ 135 h 135"/>
              <a:gd name="T16" fmla="*/ 9 w 1287"/>
              <a:gd name="T17" fmla="*/ 135 h 135"/>
              <a:gd name="T18" fmla="*/ 9 w 128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87" h="135">
                <a:moveTo>
                  <a:pt x="0" y="0"/>
                </a:moveTo>
                <a:lnTo>
                  <a:pt x="1287" y="0"/>
                </a:lnTo>
                <a:lnTo>
                  <a:pt x="128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287" y="0"/>
                </a:lnTo>
                <a:lnTo>
                  <a:pt x="1287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0" name="Freeform 251">
            <a:extLst>
              <a:ext uri="{FF2B5EF4-FFF2-40B4-BE49-F238E27FC236}">
                <a16:creationId xmlns:a16="http://schemas.microsoft.com/office/drawing/2014/main" id="{64F5527E-D17B-4AD4-94F8-AD7DFA6E682A}"/>
              </a:ext>
            </a:extLst>
          </p:cNvPr>
          <p:cNvSpPr>
            <a:spLocks noEditPoints="1"/>
          </p:cNvSpPr>
          <p:nvPr/>
        </p:nvSpPr>
        <p:spPr bwMode="auto">
          <a:xfrm>
            <a:off x="6201728" y="3634007"/>
            <a:ext cx="2028825" cy="214313"/>
          </a:xfrm>
          <a:custGeom>
            <a:avLst/>
            <a:gdLst>
              <a:gd name="T0" fmla="*/ 0 w 1278"/>
              <a:gd name="T1" fmla="*/ 0 h 135"/>
              <a:gd name="T2" fmla="*/ 1278 w 1278"/>
              <a:gd name="T3" fmla="*/ 0 h 135"/>
              <a:gd name="T4" fmla="*/ 1278 w 1278"/>
              <a:gd name="T5" fmla="*/ 135 h 135"/>
              <a:gd name="T6" fmla="*/ 0 w 1278"/>
              <a:gd name="T7" fmla="*/ 135 h 135"/>
              <a:gd name="T8" fmla="*/ 0 w 1278"/>
              <a:gd name="T9" fmla="*/ 0 h 135"/>
              <a:gd name="T10" fmla="*/ 6 w 1278"/>
              <a:gd name="T11" fmla="*/ 0 h 135"/>
              <a:gd name="T12" fmla="*/ 1278 w 1278"/>
              <a:gd name="T13" fmla="*/ 0 h 135"/>
              <a:gd name="T14" fmla="*/ 1278 w 1278"/>
              <a:gd name="T15" fmla="*/ 135 h 135"/>
              <a:gd name="T16" fmla="*/ 6 w 1278"/>
              <a:gd name="T17" fmla="*/ 135 h 135"/>
              <a:gd name="T18" fmla="*/ 6 w 127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78" h="135">
                <a:moveTo>
                  <a:pt x="0" y="0"/>
                </a:moveTo>
                <a:lnTo>
                  <a:pt x="1278" y="0"/>
                </a:lnTo>
                <a:lnTo>
                  <a:pt x="127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78" y="0"/>
                </a:lnTo>
                <a:lnTo>
                  <a:pt x="127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1" name="Freeform 252">
            <a:extLst>
              <a:ext uri="{FF2B5EF4-FFF2-40B4-BE49-F238E27FC236}">
                <a16:creationId xmlns:a16="http://schemas.microsoft.com/office/drawing/2014/main" id="{8E679102-0727-4808-B85F-43C9D7AD9CAC}"/>
              </a:ext>
            </a:extLst>
          </p:cNvPr>
          <p:cNvSpPr>
            <a:spLocks noEditPoints="1"/>
          </p:cNvSpPr>
          <p:nvPr/>
        </p:nvSpPr>
        <p:spPr bwMode="auto">
          <a:xfrm>
            <a:off x="6211253" y="3634007"/>
            <a:ext cx="2019300" cy="214313"/>
          </a:xfrm>
          <a:custGeom>
            <a:avLst/>
            <a:gdLst>
              <a:gd name="T0" fmla="*/ 0 w 1272"/>
              <a:gd name="T1" fmla="*/ 0 h 135"/>
              <a:gd name="T2" fmla="*/ 1272 w 1272"/>
              <a:gd name="T3" fmla="*/ 0 h 135"/>
              <a:gd name="T4" fmla="*/ 1272 w 1272"/>
              <a:gd name="T5" fmla="*/ 135 h 135"/>
              <a:gd name="T6" fmla="*/ 0 w 1272"/>
              <a:gd name="T7" fmla="*/ 135 h 135"/>
              <a:gd name="T8" fmla="*/ 0 w 1272"/>
              <a:gd name="T9" fmla="*/ 0 h 135"/>
              <a:gd name="T10" fmla="*/ 5 w 1272"/>
              <a:gd name="T11" fmla="*/ 0 h 135"/>
              <a:gd name="T12" fmla="*/ 1272 w 1272"/>
              <a:gd name="T13" fmla="*/ 0 h 135"/>
              <a:gd name="T14" fmla="*/ 1272 w 1272"/>
              <a:gd name="T15" fmla="*/ 135 h 135"/>
              <a:gd name="T16" fmla="*/ 5 w 1272"/>
              <a:gd name="T17" fmla="*/ 135 h 135"/>
              <a:gd name="T18" fmla="*/ 5 w 127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72" h="135">
                <a:moveTo>
                  <a:pt x="0" y="0"/>
                </a:moveTo>
                <a:lnTo>
                  <a:pt x="1272" y="0"/>
                </a:lnTo>
                <a:lnTo>
                  <a:pt x="127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272" y="0"/>
                </a:lnTo>
                <a:lnTo>
                  <a:pt x="1272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2" name="Freeform 253">
            <a:extLst>
              <a:ext uri="{FF2B5EF4-FFF2-40B4-BE49-F238E27FC236}">
                <a16:creationId xmlns:a16="http://schemas.microsoft.com/office/drawing/2014/main" id="{32109F7E-A6E2-41F8-9BF1-BA18BAB04AB3}"/>
              </a:ext>
            </a:extLst>
          </p:cNvPr>
          <p:cNvSpPr>
            <a:spLocks noEditPoints="1"/>
          </p:cNvSpPr>
          <p:nvPr/>
        </p:nvSpPr>
        <p:spPr bwMode="auto">
          <a:xfrm>
            <a:off x="6219190" y="3634007"/>
            <a:ext cx="2011363" cy="214313"/>
          </a:xfrm>
          <a:custGeom>
            <a:avLst/>
            <a:gdLst>
              <a:gd name="T0" fmla="*/ 0 w 1267"/>
              <a:gd name="T1" fmla="*/ 0 h 135"/>
              <a:gd name="T2" fmla="*/ 1267 w 1267"/>
              <a:gd name="T3" fmla="*/ 0 h 135"/>
              <a:gd name="T4" fmla="*/ 1267 w 1267"/>
              <a:gd name="T5" fmla="*/ 135 h 135"/>
              <a:gd name="T6" fmla="*/ 0 w 1267"/>
              <a:gd name="T7" fmla="*/ 135 h 135"/>
              <a:gd name="T8" fmla="*/ 0 w 1267"/>
              <a:gd name="T9" fmla="*/ 0 h 135"/>
              <a:gd name="T10" fmla="*/ 9 w 1267"/>
              <a:gd name="T11" fmla="*/ 0 h 135"/>
              <a:gd name="T12" fmla="*/ 1267 w 1267"/>
              <a:gd name="T13" fmla="*/ 0 h 135"/>
              <a:gd name="T14" fmla="*/ 1267 w 1267"/>
              <a:gd name="T15" fmla="*/ 135 h 135"/>
              <a:gd name="T16" fmla="*/ 9 w 1267"/>
              <a:gd name="T17" fmla="*/ 135 h 135"/>
              <a:gd name="T18" fmla="*/ 9 w 126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67" h="135">
                <a:moveTo>
                  <a:pt x="0" y="0"/>
                </a:moveTo>
                <a:lnTo>
                  <a:pt x="1267" y="0"/>
                </a:lnTo>
                <a:lnTo>
                  <a:pt x="126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267" y="0"/>
                </a:lnTo>
                <a:lnTo>
                  <a:pt x="1267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3" name="Freeform 254">
            <a:extLst>
              <a:ext uri="{FF2B5EF4-FFF2-40B4-BE49-F238E27FC236}">
                <a16:creationId xmlns:a16="http://schemas.microsoft.com/office/drawing/2014/main" id="{E98E36E1-D306-4A0D-B3CA-783CE1AA506D}"/>
              </a:ext>
            </a:extLst>
          </p:cNvPr>
          <p:cNvSpPr>
            <a:spLocks noEditPoints="1"/>
          </p:cNvSpPr>
          <p:nvPr/>
        </p:nvSpPr>
        <p:spPr bwMode="auto">
          <a:xfrm>
            <a:off x="6233478" y="3634007"/>
            <a:ext cx="1997075" cy="214313"/>
          </a:xfrm>
          <a:custGeom>
            <a:avLst/>
            <a:gdLst>
              <a:gd name="T0" fmla="*/ 0 w 1258"/>
              <a:gd name="T1" fmla="*/ 0 h 135"/>
              <a:gd name="T2" fmla="*/ 1258 w 1258"/>
              <a:gd name="T3" fmla="*/ 0 h 135"/>
              <a:gd name="T4" fmla="*/ 1258 w 1258"/>
              <a:gd name="T5" fmla="*/ 135 h 135"/>
              <a:gd name="T6" fmla="*/ 0 w 1258"/>
              <a:gd name="T7" fmla="*/ 135 h 135"/>
              <a:gd name="T8" fmla="*/ 0 w 1258"/>
              <a:gd name="T9" fmla="*/ 0 h 135"/>
              <a:gd name="T10" fmla="*/ 6 w 1258"/>
              <a:gd name="T11" fmla="*/ 0 h 135"/>
              <a:gd name="T12" fmla="*/ 1258 w 1258"/>
              <a:gd name="T13" fmla="*/ 0 h 135"/>
              <a:gd name="T14" fmla="*/ 1258 w 1258"/>
              <a:gd name="T15" fmla="*/ 135 h 135"/>
              <a:gd name="T16" fmla="*/ 6 w 1258"/>
              <a:gd name="T17" fmla="*/ 135 h 135"/>
              <a:gd name="T18" fmla="*/ 6 w 125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58" h="135">
                <a:moveTo>
                  <a:pt x="0" y="0"/>
                </a:moveTo>
                <a:lnTo>
                  <a:pt x="1258" y="0"/>
                </a:lnTo>
                <a:lnTo>
                  <a:pt x="125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58" y="0"/>
                </a:lnTo>
                <a:lnTo>
                  <a:pt x="125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4" name="Freeform 255">
            <a:extLst>
              <a:ext uri="{FF2B5EF4-FFF2-40B4-BE49-F238E27FC236}">
                <a16:creationId xmlns:a16="http://schemas.microsoft.com/office/drawing/2014/main" id="{8DE73379-D764-4EE0-869D-F13896FBB4CF}"/>
              </a:ext>
            </a:extLst>
          </p:cNvPr>
          <p:cNvSpPr>
            <a:spLocks noEditPoints="1"/>
          </p:cNvSpPr>
          <p:nvPr/>
        </p:nvSpPr>
        <p:spPr bwMode="auto">
          <a:xfrm>
            <a:off x="6243003" y="3634007"/>
            <a:ext cx="1987550" cy="214313"/>
          </a:xfrm>
          <a:custGeom>
            <a:avLst/>
            <a:gdLst>
              <a:gd name="T0" fmla="*/ 0 w 1252"/>
              <a:gd name="T1" fmla="*/ 0 h 135"/>
              <a:gd name="T2" fmla="*/ 1252 w 1252"/>
              <a:gd name="T3" fmla="*/ 0 h 135"/>
              <a:gd name="T4" fmla="*/ 1252 w 1252"/>
              <a:gd name="T5" fmla="*/ 135 h 135"/>
              <a:gd name="T6" fmla="*/ 0 w 1252"/>
              <a:gd name="T7" fmla="*/ 135 h 135"/>
              <a:gd name="T8" fmla="*/ 0 w 1252"/>
              <a:gd name="T9" fmla="*/ 0 h 135"/>
              <a:gd name="T10" fmla="*/ 5 w 1252"/>
              <a:gd name="T11" fmla="*/ 0 h 135"/>
              <a:gd name="T12" fmla="*/ 1252 w 1252"/>
              <a:gd name="T13" fmla="*/ 0 h 135"/>
              <a:gd name="T14" fmla="*/ 1252 w 1252"/>
              <a:gd name="T15" fmla="*/ 135 h 135"/>
              <a:gd name="T16" fmla="*/ 5 w 1252"/>
              <a:gd name="T17" fmla="*/ 135 h 135"/>
              <a:gd name="T18" fmla="*/ 5 w 125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52" h="135">
                <a:moveTo>
                  <a:pt x="0" y="0"/>
                </a:moveTo>
                <a:lnTo>
                  <a:pt x="1252" y="0"/>
                </a:lnTo>
                <a:lnTo>
                  <a:pt x="125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252" y="0"/>
                </a:lnTo>
                <a:lnTo>
                  <a:pt x="1252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5" name="Freeform 256">
            <a:extLst>
              <a:ext uri="{FF2B5EF4-FFF2-40B4-BE49-F238E27FC236}">
                <a16:creationId xmlns:a16="http://schemas.microsoft.com/office/drawing/2014/main" id="{6EF83B8C-34B7-4B39-A7FA-76EDAE35CF23}"/>
              </a:ext>
            </a:extLst>
          </p:cNvPr>
          <p:cNvSpPr>
            <a:spLocks noEditPoints="1"/>
          </p:cNvSpPr>
          <p:nvPr/>
        </p:nvSpPr>
        <p:spPr bwMode="auto">
          <a:xfrm>
            <a:off x="6250940" y="3634007"/>
            <a:ext cx="1979613" cy="214313"/>
          </a:xfrm>
          <a:custGeom>
            <a:avLst/>
            <a:gdLst>
              <a:gd name="T0" fmla="*/ 0 w 1247"/>
              <a:gd name="T1" fmla="*/ 0 h 135"/>
              <a:gd name="T2" fmla="*/ 1247 w 1247"/>
              <a:gd name="T3" fmla="*/ 0 h 135"/>
              <a:gd name="T4" fmla="*/ 1247 w 1247"/>
              <a:gd name="T5" fmla="*/ 135 h 135"/>
              <a:gd name="T6" fmla="*/ 0 w 1247"/>
              <a:gd name="T7" fmla="*/ 135 h 135"/>
              <a:gd name="T8" fmla="*/ 0 w 1247"/>
              <a:gd name="T9" fmla="*/ 0 h 135"/>
              <a:gd name="T10" fmla="*/ 9 w 1247"/>
              <a:gd name="T11" fmla="*/ 0 h 135"/>
              <a:gd name="T12" fmla="*/ 1247 w 1247"/>
              <a:gd name="T13" fmla="*/ 0 h 135"/>
              <a:gd name="T14" fmla="*/ 1247 w 1247"/>
              <a:gd name="T15" fmla="*/ 135 h 135"/>
              <a:gd name="T16" fmla="*/ 9 w 1247"/>
              <a:gd name="T17" fmla="*/ 135 h 135"/>
              <a:gd name="T18" fmla="*/ 9 w 124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47" h="135">
                <a:moveTo>
                  <a:pt x="0" y="0"/>
                </a:moveTo>
                <a:lnTo>
                  <a:pt x="1247" y="0"/>
                </a:lnTo>
                <a:lnTo>
                  <a:pt x="124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247" y="0"/>
                </a:lnTo>
                <a:lnTo>
                  <a:pt x="1247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6" name="Freeform 257">
            <a:extLst>
              <a:ext uri="{FF2B5EF4-FFF2-40B4-BE49-F238E27FC236}">
                <a16:creationId xmlns:a16="http://schemas.microsoft.com/office/drawing/2014/main" id="{D3FDD789-18E0-429A-8D02-90D518DA12C2}"/>
              </a:ext>
            </a:extLst>
          </p:cNvPr>
          <p:cNvSpPr>
            <a:spLocks noEditPoints="1"/>
          </p:cNvSpPr>
          <p:nvPr/>
        </p:nvSpPr>
        <p:spPr bwMode="auto">
          <a:xfrm>
            <a:off x="6265228" y="3634007"/>
            <a:ext cx="1965325" cy="214313"/>
          </a:xfrm>
          <a:custGeom>
            <a:avLst/>
            <a:gdLst>
              <a:gd name="T0" fmla="*/ 0 w 1238"/>
              <a:gd name="T1" fmla="*/ 0 h 135"/>
              <a:gd name="T2" fmla="*/ 1238 w 1238"/>
              <a:gd name="T3" fmla="*/ 0 h 135"/>
              <a:gd name="T4" fmla="*/ 1238 w 1238"/>
              <a:gd name="T5" fmla="*/ 135 h 135"/>
              <a:gd name="T6" fmla="*/ 0 w 1238"/>
              <a:gd name="T7" fmla="*/ 135 h 135"/>
              <a:gd name="T8" fmla="*/ 0 w 1238"/>
              <a:gd name="T9" fmla="*/ 0 h 135"/>
              <a:gd name="T10" fmla="*/ 6 w 1238"/>
              <a:gd name="T11" fmla="*/ 0 h 135"/>
              <a:gd name="T12" fmla="*/ 1238 w 1238"/>
              <a:gd name="T13" fmla="*/ 0 h 135"/>
              <a:gd name="T14" fmla="*/ 1238 w 1238"/>
              <a:gd name="T15" fmla="*/ 135 h 135"/>
              <a:gd name="T16" fmla="*/ 6 w 1238"/>
              <a:gd name="T17" fmla="*/ 135 h 135"/>
              <a:gd name="T18" fmla="*/ 6 w 123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38" h="135">
                <a:moveTo>
                  <a:pt x="0" y="0"/>
                </a:moveTo>
                <a:lnTo>
                  <a:pt x="1238" y="0"/>
                </a:lnTo>
                <a:lnTo>
                  <a:pt x="123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38" y="0"/>
                </a:lnTo>
                <a:lnTo>
                  <a:pt x="123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7" name="Freeform 258">
            <a:extLst>
              <a:ext uri="{FF2B5EF4-FFF2-40B4-BE49-F238E27FC236}">
                <a16:creationId xmlns:a16="http://schemas.microsoft.com/office/drawing/2014/main" id="{5382799B-AF2D-4BBE-B219-452DF80255E6}"/>
              </a:ext>
            </a:extLst>
          </p:cNvPr>
          <p:cNvSpPr>
            <a:spLocks noEditPoints="1"/>
          </p:cNvSpPr>
          <p:nvPr/>
        </p:nvSpPr>
        <p:spPr bwMode="auto">
          <a:xfrm>
            <a:off x="6274753" y="3634007"/>
            <a:ext cx="1955800" cy="214313"/>
          </a:xfrm>
          <a:custGeom>
            <a:avLst/>
            <a:gdLst>
              <a:gd name="T0" fmla="*/ 0 w 1232"/>
              <a:gd name="T1" fmla="*/ 0 h 135"/>
              <a:gd name="T2" fmla="*/ 1232 w 1232"/>
              <a:gd name="T3" fmla="*/ 0 h 135"/>
              <a:gd name="T4" fmla="*/ 1232 w 1232"/>
              <a:gd name="T5" fmla="*/ 135 h 135"/>
              <a:gd name="T6" fmla="*/ 0 w 1232"/>
              <a:gd name="T7" fmla="*/ 135 h 135"/>
              <a:gd name="T8" fmla="*/ 0 w 1232"/>
              <a:gd name="T9" fmla="*/ 0 h 135"/>
              <a:gd name="T10" fmla="*/ 6 w 1232"/>
              <a:gd name="T11" fmla="*/ 0 h 135"/>
              <a:gd name="T12" fmla="*/ 1232 w 1232"/>
              <a:gd name="T13" fmla="*/ 0 h 135"/>
              <a:gd name="T14" fmla="*/ 1232 w 1232"/>
              <a:gd name="T15" fmla="*/ 135 h 135"/>
              <a:gd name="T16" fmla="*/ 6 w 1232"/>
              <a:gd name="T17" fmla="*/ 135 h 135"/>
              <a:gd name="T18" fmla="*/ 6 w 123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32" h="135">
                <a:moveTo>
                  <a:pt x="0" y="0"/>
                </a:moveTo>
                <a:lnTo>
                  <a:pt x="1232" y="0"/>
                </a:lnTo>
                <a:lnTo>
                  <a:pt x="123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32" y="0"/>
                </a:lnTo>
                <a:lnTo>
                  <a:pt x="1232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8" name="Freeform 259">
            <a:extLst>
              <a:ext uri="{FF2B5EF4-FFF2-40B4-BE49-F238E27FC236}">
                <a16:creationId xmlns:a16="http://schemas.microsoft.com/office/drawing/2014/main" id="{389D969B-6FB4-41F2-99A8-23BF1A7BD044}"/>
              </a:ext>
            </a:extLst>
          </p:cNvPr>
          <p:cNvSpPr>
            <a:spLocks noEditPoints="1"/>
          </p:cNvSpPr>
          <p:nvPr/>
        </p:nvSpPr>
        <p:spPr bwMode="auto">
          <a:xfrm>
            <a:off x="6284278" y="3634007"/>
            <a:ext cx="1946275" cy="214313"/>
          </a:xfrm>
          <a:custGeom>
            <a:avLst/>
            <a:gdLst>
              <a:gd name="T0" fmla="*/ 0 w 1226"/>
              <a:gd name="T1" fmla="*/ 0 h 135"/>
              <a:gd name="T2" fmla="*/ 1226 w 1226"/>
              <a:gd name="T3" fmla="*/ 0 h 135"/>
              <a:gd name="T4" fmla="*/ 1226 w 1226"/>
              <a:gd name="T5" fmla="*/ 135 h 135"/>
              <a:gd name="T6" fmla="*/ 0 w 1226"/>
              <a:gd name="T7" fmla="*/ 135 h 135"/>
              <a:gd name="T8" fmla="*/ 0 w 1226"/>
              <a:gd name="T9" fmla="*/ 0 h 135"/>
              <a:gd name="T10" fmla="*/ 8 w 1226"/>
              <a:gd name="T11" fmla="*/ 0 h 135"/>
              <a:gd name="T12" fmla="*/ 1226 w 1226"/>
              <a:gd name="T13" fmla="*/ 0 h 135"/>
              <a:gd name="T14" fmla="*/ 1226 w 1226"/>
              <a:gd name="T15" fmla="*/ 135 h 135"/>
              <a:gd name="T16" fmla="*/ 8 w 1226"/>
              <a:gd name="T17" fmla="*/ 135 h 135"/>
              <a:gd name="T18" fmla="*/ 8 w 122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26" h="135">
                <a:moveTo>
                  <a:pt x="0" y="0"/>
                </a:moveTo>
                <a:lnTo>
                  <a:pt x="1226" y="0"/>
                </a:lnTo>
                <a:lnTo>
                  <a:pt x="122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226" y="0"/>
                </a:lnTo>
                <a:lnTo>
                  <a:pt x="1226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29" name="Freeform 260">
            <a:extLst>
              <a:ext uri="{FF2B5EF4-FFF2-40B4-BE49-F238E27FC236}">
                <a16:creationId xmlns:a16="http://schemas.microsoft.com/office/drawing/2014/main" id="{1CB4DA3E-03C5-454B-9CCD-CBAE960F2308}"/>
              </a:ext>
            </a:extLst>
          </p:cNvPr>
          <p:cNvSpPr>
            <a:spLocks noEditPoints="1"/>
          </p:cNvSpPr>
          <p:nvPr/>
        </p:nvSpPr>
        <p:spPr bwMode="auto">
          <a:xfrm>
            <a:off x="6296978" y="3634007"/>
            <a:ext cx="1933575" cy="214313"/>
          </a:xfrm>
          <a:custGeom>
            <a:avLst/>
            <a:gdLst>
              <a:gd name="T0" fmla="*/ 0 w 1218"/>
              <a:gd name="T1" fmla="*/ 0 h 135"/>
              <a:gd name="T2" fmla="*/ 1218 w 1218"/>
              <a:gd name="T3" fmla="*/ 0 h 135"/>
              <a:gd name="T4" fmla="*/ 1218 w 1218"/>
              <a:gd name="T5" fmla="*/ 135 h 135"/>
              <a:gd name="T6" fmla="*/ 0 w 1218"/>
              <a:gd name="T7" fmla="*/ 135 h 135"/>
              <a:gd name="T8" fmla="*/ 0 w 1218"/>
              <a:gd name="T9" fmla="*/ 0 h 135"/>
              <a:gd name="T10" fmla="*/ 6 w 1218"/>
              <a:gd name="T11" fmla="*/ 0 h 135"/>
              <a:gd name="T12" fmla="*/ 1218 w 1218"/>
              <a:gd name="T13" fmla="*/ 0 h 135"/>
              <a:gd name="T14" fmla="*/ 1218 w 1218"/>
              <a:gd name="T15" fmla="*/ 135 h 135"/>
              <a:gd name="T16" fmla="*/ 6 w 1218"/>
              <a:gd name="T17" fmla="*/ 135 h 135"/>
              <a:gd name="T18" fmla="*/ 6 w 121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18" h="135">
                <a:moveTo>
                  <a:pt x="0" y="0"/>
                </a:moveTo>
                <a:lnTo>
                  <a:pt x="1218" y="0"/>
                </a:lnTo>
                <a:lnTo>
                  <a:pt x="121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18" y="0"/>
                </a:lnTo>
                <a:lnTo>
                  <a:pt x="121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0" name="Freeform 261">
            <a:extLst>
              <a:ext uri="{FF2B5EF4-FFF2-40B4-BE49-F238E27FC236}">
                <a16:creationId xmlns:a16="http://schemas.microsoft.com/office/drawing/2014/main" id="{4D33CEEF-284D-4C59-9A69-9C39941C9238}"/>
              </a:ext>
            </a:extLst>
          </p:cNvPr>
          <p:cNvSpPr>
            <a:spLocks noEditPoints="1"/>
          </p:cNvSpPr>
          <p:nvPr/>
        </p:nvSpPr>
        <p:spPr bwMode="auto">
          <a:xfrm>
            <a:off x="6306503" y="3634007"/>
            <a:ext cx="1924050" cy="214313"/>
          </a:xfrm>
          <a:custGeom>
            <a:avLst/>
            <a:gdLst>
              <a:gd name="T0" fmla="*/ 0 w 1212"/>
              <a:gd name="T1" fmla="*/ 0 h 135"/>
              <a:gd name="T2" fmla="*/ 1212 w 1212"/>
              <a:gd name="T3" fmla="*/ 0 h 135"/>
              <a:gd name="T4" fmla="*/ 1212 w 1212"/>
              <a:gd name="T5" fmla="*/ 135 h 135"/>
              <a:gd name="T6" fmla="*/ 0 w 1212"/>
              <a:gd name="T7" fmla="*/ 135 h 135"/>
              <a:gd name="T8" fmla="*/ 0 w 1212"/>
              <a:gd name="T9" fmla="*/ 0 h 135"/>
              <a:gd name="T10" fmla="*/ 6 w 1212"/>
              <a:gd name="T11" fmla="*/ 0 h 135"/>
              <a:gd name="T12" fmla="*/ 1212 w 1212"/>
              <a:gd name="T13" fmla="*/ 0 h 135"/>
              <a:gd name="T14" fmla="*/ 1212 w 1212"/>
              <a:gd name="T15" fmla="*/ 135 h 135"/>
              <a:gd name="T16" fmla="*/ 6 w 1212"/>
              <a:gd name="T17" fmla="*/ 135 h 135"/>
              <a:gd name="T18" fmla="*/ 6 w 121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12" h="135">
                <a:moveTo>
                  <a:pt x="0" y="0"/>
                </a:moveTo>
                <a:lnTo>
                  <a:pt x="1212" y="0"/>
                </a:lnTo>
                <a:lnTo>
                  <a:pt x="121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212" y="0"/>
                </a:lnTo>
                <a:lnTo>
                  <a:pt x="1212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1" name="Freeform 262">
            <a:extLst>
              <a:ext uri="{FF2B5EF4-FFF2-40B4-BE49-F238E27FC236}">
                <a16:creationId xmlns:a16="http://schemas.microsoft.com/office/drawing/2014/main" id="{45DCEA96-F550-4D50-8C38-1A0B14BB5C80}"/>
              </a:ext>
            </a:extLst>
          </p:cNvPr>
          <p:cNvSpPr>
            <a:spLocks noEditPoints="1"/>
          </p:cNvSpPr>
          <p:nvPr/>
        </p:nvSpPr>
        <p:spPr bwMode="auto">
          <a:xfrm>
            <a:off x="6316028" y="3634007"/>
            <a:ext cx="1914525" cy="214313"/>
          </a:xfrm>
          <a:custGeom>
            <a:avLst/>
            <a:gdLst>
              <a:gd name="T0" fmla="*/ 0 w 1206"/>
              <a:gd name="T1" fmla="*/ 0 h 135"/>
              <a:gd name="T2" fmla="*/ 1206 w 1206"/>
              <a:gd name="T3" fmla="*/ 0 h 135"/>
              <a:gd name="T4" fmla="*/ 1206 w 1206"/>
              <a:gd name="T5" fmla="*/ 135 h 135"/>
              <a:gd name="T6" fmla="*/ 0 w 1206"/>
              <a:gd name="T7" fmla="*/ 135 h 135"/>
              <a:gd name="T8" fmla="*/ 0 w 1206"/>
              <a:gd name="T9" fmla="*/ 0 h 135"/>
              <a:gd name="T10" fmla="*/ 8 w 1206"/>
              <a:gd name="T11" fmla="*/ 0 h 135"/>
              <a:gd name="T12" fmla="*/ 1206 w 1206"/>
              <a:gd name="T13" fmla="*/ 0 h 135"/>
              <a:gd name="T14" fmla="*/ 1206 w 1206"/>
              <a:gd name="T15" fmla="*/ 135 h 135"/>
              <a:gd name="T16" fmla="*/ 8 w 1206"/>
              <a:gd name="T17" fmla="*/ 135 h 135"/>
              <a:gd name="T18" fmla="*/ 8 w 120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206" h="135">
                <a:moveTo>
                  <a:pt x="0" y="0"/>
                </a:moveTo>
                <a:lnTo>
                  <a:pt x="1206" y="0"/>
                </a:lnTo>
                <a:lnTo>
                  <a:pt x="120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206" y="0"/>
                </a:lnTo>
                <a:lnTo>
                  <a:pt x="1206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2" name="Freeform 263">
            <a:extLst>
              <a:ext uri="{FF2B5EF4-FFF2-40B4-BE49-F238E27FC236}">
                <a16:creationId xmlns:a16="http://schemas.microsoft.com/office/drawing/2014/main" id="{532A70BA-1B9D-40AE-A553-48C7DDAFD7AE}"/>
              </a:ext>
            </a:extLst>
          </p:cNvPr>
          <p:cNvSpPr>
            <a:spLocks noEditPoints="1"/>
          </p:cNvSpPr>
          <p:nvPr/>
        </p:nvSpPr>
        <p:spPr bwMode="auto">
          <a:xfrm>
            <a:off x="6328728" y="3634007"/>
            <a:ext cx="1901825" cy="214313"/>
          </a:xfrm>
          <a:custGeom>
            <a:avLst/>
            <a:gdLst>
              <a:gd name="T0" fmla="*/ 0 w 1198"/>
              <a:gd name="T1" fmla="*/ 0 h 135"/>
              <a:gd name="T2" fmla="*/ 1198 w 1198"/>
              <a:gd name="T3" fmla="*/ 0 h 135"/>
              <a:gd name="T4" fmla="*/ 1198 w 1198"/>
              <a:gd name="T5" fmla="*/ 135 h 135"/>
              <a:gd name="T6" fmla="*/ 0 w 1198"/>
              <a:gd name="T7" fmla="*/ 135 h 135"/>
              <a:gd name="T8" fmla="*/ 0 w 1198"/>
              <a:gd name="T9" fmla="*/ 0 h 135"/>
              <a:gd name="T10" fmla="*/ 6 w 1198"/>
              <a:gd name="T11" fmla="*/ 0 h 135"/>
              <a:gd name="T12" fmla="*/ 1198 w 1198"/>
              <a:gd name="T13" fmla="*/ 0 h 135"/>
              <a:gd name="T14" fmla="*/ 1198 w 1198"/>
              <a:gd name="T15" fmla="*/ 135 h 135"/>
              <a:gd name="T16" fmla="*/ 6 w 1198"/>
              <a:gd name="T17" fmla="*/ 135 h 135"/>
              <a:gd name="T18" fmla="*/ 6 w 1198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98" h="135">
                <a:moveTo>
                  <a:pt x="0" y="0"/>
                </a:moveTo>
                <a:lnTo>
                  <a:pt x="1198" y="0"/>
                </a:lnTo>
                <a:lnTo>
                  <a:pt x="1198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98" y="0"/>
                </a:lnTo>
                <a:lnTo>
                  <a:pt x="1198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3" name="Freeform 264">
            <a:extLst>
              <a:ext uri="{FF2B5EF4-FFF2-40B4-BE49-F238E27FC236}">
                <a16:creationId xmlns:a16="http://schemas.microsoft.com/office/drawing/2014/main" id="{8C793169-87B7-4F7B-9915-0F0C67F0DA62}"/>
              </a:ext>
            </a:extLst>
          </p:cNvPr>
          <p:cNvSpPr>
            <a:spLocks noEditPoints="1"/>
          </p:cNvSpPr>
          <p:nvPr/>
        </p:nvSpPr>
        <p:spPr bwMode="auto">
          <a:xfrm>
            <a:off x="6338253" y="3634007"/>
            <a:ext cx="1892300" cy="214313"/>
          </a:xfrm>
          <a:custGeom>
            <a:avLst/>
            <a:gdLst>
              <a:gd name="T0" fmla="*/ 0 w 1192"/>
              <a:gd name="T1" fmla="*/ 0 h 135"/>
              <a:gd name="T2" fmla="*/ 1192 w 1192"/>
              <a:gd name="T3" fmla="*/ 0 h 135"/>
              <a:gd name="T4" fmla="*/ 1192 w 1192"/>
              <a:gd name="T5" fmla="*/ 135 h 135"/>
              <a:gd name="T6" fmla="*/ 0 w 1192"/>
              <a:gd name="T7" fmla="*/ 135 h 135"/>
              <a:gd name="T8" fmla="*/ 0 w 1192"/>
              <a:gd name="T9" fmla="*/ 0 h 135"/>
              <a:gd name="T10" fmla="*/ 6 w 1192"/>
              <a:gd name="T11" fmla="*/ 0 h 135"/>
              <a:gd name="T12" fmla="*/ 1192 w 1192"/>
              <a:gd name="T13" fmla="*/ 0 h 135"/>
              <a:gd name="T14" fmla="*/ 1192 w 1192"/>
              <a:gd name="T15" fmla="*/ 135 h 135"/>
              <a:gd name="T16" fmla="*/ 6 w 1192"/>
              <a:gd name="T17" fmla="*/ 135 h 135"/>
              <a:gd name="T18" fmla="*/ 6 w 119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92" h="135">
                <a:moveTo>
                  <a:pt x="0" y="0"/>
                </a:moveTo>
                <a:lnTo>
                  <a:pt x="1192" y="0"/>
                </a:lnTo>
                <a:lnTo>
                  <a:pt x="119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92" y="0"/>
                </a:lnTo>
                <a:lnTo>
                  <a:pt x="1192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4" name="Freeform 265">
            <a:extLst>
              <a:ext uri="{FF2B5EF4-FFF2-40B4-BE49-F238E27FC236}">
                <a16:creationId xmlns:a16="http://schemas.microsoft.com/office/drawing/2014/main" id="{52D55C9C-0D26-4125-8191-11A9ADE0D8C3}"/>
              </a:ext>
            </a:extLst>
          </p:cNvPr>
          <p:cNvSpPr>
            <a:spLocks noEditPoints="1"/>
          </p:cNvSpPr>
          <p:nvPr/>
        </p:nvSpPr>
        <p:spPr bwMode="auto">
          <a:xfrm>
            <a:off x="6347778" y="3634007"/>
            <a:ext cx="1882775" cy="214313"/>
          </a:xfrm>
          <a:custGeom>
            <a:avLst/>
            <a:gdLst>
              <a:gd name="T0" fmla="*/ 0 w 1186"/>
              <a:gd name="T1" fmla="*/ 0 h 135"/>
              <a:gd name="T2" fmla="*/ 1186 w 1186"/>
              <a:gd name="T3" fmla="*/ 0 h 135"/>
              <a:gd name="T4" fmla="*/ 1186 w 1186"/>
              <a:gd name="T5" fmla="*/ 135 h 135"/>
              <a:gd name="T6" fmla="*/ 0 w 1186"/>
              <a:gd name="T7" fmla="*/ 135 h 135"/>
              <a:gd name="T8" fmla="*/ 0 w 1186"/>
              <a:gd name="T9" fmla="*/ 0 h 135"/>
              <a:gd name="T10" fmla="*/ 9 w 1186"/>
              <a:gd name="T11" fmla="*/ 0 h 135"/>
              <a:gd name="T12" fmla="*/ 1186 w 1186"/>
              <a:gd name="T13" fmla="*/ 0 h 135"/>
              <a:gd name="T14" fmla="*/ 1186 w 1186"/>
              <a:gd name="T15" fmla="*/ 135 h 135"/>
              <a:gd name="T16" fmla="*/ 9 w 1186"/>
              <a:gd name="T17" fmla="*/ 135 h 135"/>
              <a:gd name="T18" fmla="*/ 9 w 118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86" h="135">
                <a:moveTo>
                  <a:pt x="0" y="0"/>
                </a:moveTo>
                <a:lnTo>
                  <a:pt x="1186" y="0"/>
                </a:lnTo>
                <a:lnTo>
                  <a:pt x="118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186" y="0"/>
                </a:lnTo>
                <a:lnTo>
                  <a:pt x="1186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5" name="Freeform 266">
            <a:extLst>
              <a:ext uri="{FF2B5EF4-FFF2-40B4-BE49-F238E27FC236}">
                <a16:creationId xmlns:a16="http://schemas.microsoft.com/office/drawing/2014/main" id="{BCA10F9F-8E65-456B-B07C-3C54210D2809}"/>
              </a:ext>
            </a:extLst>
          </p:cNvPr>
          <p:cNvSpPr>
            <a:spLocks noEditPoints="1"/>
          </p:cNvSpPr>
          <p:nvPr/>
        </p:nvSpPr>
        <p:spPr bwMode="auto">
          <a:xfrm>
            <a:off x="6362065" y="3634007"/>
            <a:ext cx="1868488" cy="214313"/>
          </a:xfrm>
          <a:custGeom>
            <a:avLst/>
            <a:gdLst>
              <a:gd name="T0" fmla="*/ 0 w 1177"/>
              <a:gd name="T1" fmla="*/ 0 h 135"/>
              <a:gd name="T2" fmla="*/ 1177 w 1177"/>
              <a:gd name="T3" fmla="*/ 0 h 135"/>
              <a:gd name="T4" fmla="*/ 1177 w 1177"/>
              <a:gd name="T5" fmla="*/ 135 h 135"/>
              <a:gd name="T6" fmla="*/ 0 w 1177"/>
              <a:gd name="T7" fmla="*/ 135 h 135"/>
              <a:gd name="T8" fmla="*/ 0 w 1177"/>
              <a:gd name="T9" fmla="*/ 0 h 135"/>
              <a:gd name="T10" fmla="*/ 5 w 1177"/>
              <a:gd name="T11" fmla="*/ 0 h 135"/>
              <a:gd name="T12" fmla="*/ 1177 w 1177"/>
              <a:gd name="T13" fmla="*/ 0 h 135"/>
              <a:gd name="T14" fmla="*/ 1177 w 1177"/>
              <a:gd name="T15" fmla="*/ 135 h 135"/>
              <a:gd name="T16" fmla="*/ 5 w 1177"/>
              <a:gd name="T17" fmla="*/ 135 h 135"/>
              <a:gd name="T18" fmla="*/ 5 w 117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77" h="135">
                <a:moveTo>
                  <a:pt x="0" y="0"/>
                </a:moveTo>
                <a:lnTo>
                  <a:pt x="1177" y="0"/>
                </a:lnTo>
                <a:lnTo>
                  <a:pt x="117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177" y="0"/>
                </a:lnTo>
                <a:lnTo>
                  <a:pt x="1177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6" name="Freeform 267">
            <a:extLst>
              <a:ext uri="{FF2B5EF4-FFF2-40B4-BE49-F238E27FC236}">
                <a16:creationId xmlns:a16="http://schemas.microsoft.com/office/drawing/2014/main" id="{E0D086FE-6EED-41C0-A1EE-ABF37DF42342}"/>
              </a:ext>
            </a:extLst>
          </p:cNvPr>
          <p:cNvSpPr>
            <a:spLocks noEditPoints="1"/>
          </p:cNvSpPr>
          <p:nvPr/>
        </p:nvSpPr>
        <p:spPr bwMode="auto">
          <a:xfrm>
            <a:off x="6370003" y="3634007"/>
            <a:ext cx="1860550" cy="214313"/>
          </a:xfrm>
          <a:custGeom>
            <a:avLst/>
            <a:gdLst>
              <a:gd name="T0" fmla="*/ 0 w 1172"/>
              <a:gd name="T1" fmla="*/ 0 h 135"/>
              <a:gd name="T2" fmla="*/ 1172 w 1172"/>
              <a:gd name="T3" fmla="*/ 0 h 135"/>
              <a:gd name="T4" fmla="*/ 1172 w 1172"/>
              <a:gd name="T5" fmla="*/ 135 h 135"/>
              <a:gd name="T6" fmla="*/ 0 w 1172"/>
              <a:gd name="T7" fmla="*/ 135 h 135"/>
              <a:gd name="T8" fmla="*/ 0 w 1172"/>
              <a:gd name="T9" fmla="*/ 0 h 135"/>
              <a:gd name="T10" fmla="*/ 6 w 1172"/>
              <a:gd name="T11" fmla="*/ 0 h 135"/>
              <a:gd name="T12" fmla="*/ 1172 w 1172"/>
              <a:gd name="T13" fmla="*/ 0 h 135"/>
              <a:gd name="T14" fmla="*/ 1172 w 1172"/>
              <a:gd name="T15" fmla="*/ 135 h 135"/>
              <a:gd name="T16" fmla="*/ 6 w 1172"/>
              <a:gd name="T17" fmla="*/ 135 h 135"/>
              <a:gd name="T18" fmla="*/ 6 w 1172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72" h="135">
                <a:moveTo>
                  <a:pt x="0" y="0"/>
                </a:moveTo>
                <a:lnTo>
                  <a:pt x="1172" y="0"/>
                </a:lnTo>
                <a:lnTo>
                  <a:pt x="1172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72" y="0"/>
                </a:lnTo>
                <a:lnTo>
                  <a:pt x="1172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7" name="Freeform 268">
            <a:extLst>
              <a:ext uri="{FF2B5EF4-FFF2-40B4-BE49-F238E27FC236}">
                <a16:creationId xmlns:a16="http://schemas.microsoft.com/office/drawing/2014/main" id="{7BB62B79-2F44-4B0E-BFA5-5E5F45E7F7C9}"/>
              </a:ext>
            </a:extLst>
          </p:cNvPr>
          <p:cNvSpPr>
            <a:spLocks noEditPoints="1"/>
          </p:cNvSpPr>
          <p:nvPr/>
        </p:nvSpPr>
        <p:spPr bwMode="auto">
          <a:xfrm>
            <a:off x="6379528" y="3634007"/>
            <a:ext cx="1851025" cy="214313"/>
          </a:xfrm>
          <a:custGeom>
            <a:avLst/>
            <a:gdLst>
              <a:gd name="T0" fmla="*/ 0 w 1166"/>
              <a:gd name="T1" fmla="*/ 0 h 135"/>
              <a:gd name="T2" fmla="*/ 1166 w 1166"/>
              <a:gd name="T3" fmla="*/ 0 h 135"/>
              <a:gd name="T4" fmla="*/ 1166 w 1166"/>
              <a:gd name="T5" fmla="*/ 135 h 135"/>
              <a:gd name="T6" fmla="*/ 0 w 1166"/>
              <a:gd name="T7" fmla="*/ 135 h 135"/>
              <a:gd name="T8" fmla="*/ 0 w 1166"/>
              <a:gd name="T9" fmla="*/ 0 h 135"/>
              <a:gd name="T10" fmla="*/ 9 w 1166"/>
              <a:gd name="T11" fmla="*/ 0 h 135"/>
              <a:gd name="T12" fmla="*/ 1166 w 1166"/>
              <a:gd name="T13" fmla="*/ 0 h 135"/>
              <a:gd name="T14" fmla="*/ 1166 w 1166"/>
              <a:gd name="T15" fmla="*/ 135 h 135"/>
              <a:gd name="T16" fmla="*/ 9 w 1166"/>
              <a:gd name="T17" fmla="*/ 135 h 135"/>
              <a:gd name="T18" fmla="*/ 9 w 116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66" h="135">
                <a:moveTo>
                  <a:pt x="0" y="0"/>
                </a:moveTo>
                <a:lnTo>
                  <a:pt x="1166" y="0"/>
                </a:lnTo>
                <a:lnTo>
                  <a:pt x="116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166" y="0"/>
                </a:lnTo>
                <a:lnTo>
                  <a:pt x="1166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8" name="Freeform 269">
            <a:extLst>
              <a:ext uri="{FF2B5EF4-FFF2-40B4-BE49-F238E27FC236}">
                <a16:creationId xmlns:a16="http://schemas.microsoft.com/office/drawing/2014/main" id="{F3C65A2C-AAD2-4130-8D6D-4D687E3C5AD4}"/>
              </a:ext>
            </a:extLst>
          </p:cNvPr>
          <p:cNvSpPr>
            <a:spLocks noEditPoints="1"/>
          </p:cNvSpPr>
          <p:nvPr/>
        </p:nvSpPr>
        <p:spPr bwMode="auto">
          <a:xfrm>
            <a:off x="6393815" y="3634007"/>
            <a:ext cx="1836738" cy="214313"/>
          </a:xfrm>
          <a:custGeom>
            <a:avLst/>
            <a:gdLst>
              <a:gd name="T0" fmla="*/ 0 w 1157"/>
              <a:gd name="T1" fmla="*/ 0 h 135"/>
              <a:gd name="T2" fmla="*/ 1157 w 1157"/>
              <a:gd name="T3" fmla="*/ 0 h 135"/>
              <a:gd name="T4" fmla="*/ 1157 w 1157"/>
              <a:gd name="T5" fmla="*/ 135 h 135"/>
              <a:gd name="T6" fmla="*/ 0 w 1157"/>
              <a:gd name="T7" fmla="*/ 135 h 135"/>
              <a:gd name="T8" fmla="*/ 0 w 1157"/>
              <a:gd name="T9" fmla="*/ 0 h 135"/>
              <a:gd name="T10" fmla="*/ 6 w 1157"/>
              <a:gd name="T11" fmla="*/ 0 h 135"/>
              <a:gd name="T12" fmla="*/ 1157 w 1157"/>
              <a:gd name="T13" fmla="*/ 0 h 135"/>
              <a:gd name="T14" fmla="*/ 1157 w 1157"/>
              <a:gd name="T15" fmla="*/ 135 h 135"/>
              <a:gd name="T16" fmla="*/ 6 w 1157"/>
              <a:gd name="T17" fmla="*/ 135 h 135"/>
              <a:gd name="T18" fmla="*/ 6 w 115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57" h="135">
                <a:moveTo>
                  <a:pt x="0" y="0"/>
                </a:moveTo>
                <a:lnTo>
                  <a:pt x="1157" y="0"/>
                </a:lnTo>
                <a:lnTo>
                  <a:pt x="115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57" y="0"/>
                </a:lnTo>
                <a:lnTo>
                  <a:pt x="115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39" name="Freeform 270">
            <a:extLst>
              <a:ext uri="{FF2B5EF4-FFF2-40B4-BE49-F238E27FC236}">
                <a16:creationId xmlns:a16="http://schemas.microsoft.com/office/drawing/2014/main" id="{442AA9FF-6206-49C8-9D05-9B7D665F549E}"/>
              </a:ext>
            </a:extLst>
          </p:cNvPr>
          <p:cNvSpPr>
            <a:spLocks noEditPoints="1"/>
          </p:cNvSpPr>
          <p:nvPr/>
        </p:nvSpPr>
        <p:spPr bwMode="auto">
          <a:xfrm>
            <a:off x="6403340" y="3634007"/>
            <a:ext cx="1827213" cy="214313"/>
          </a:xfrm>
          <a:custGeom>
            <a:avLst/>
            <a:gdLst>
              <a:gd name="T0" fmla="*/ 0 w 1151"/>
              <a:gd name="T1" fmla="*/ 0 h 135"/>
              <a:gd name="T2" fmla="*/ 1151 w 1151"/>
              <a:gd name="T3" fmla="*/ 0 h 135"/>
              <a:gd name="T4" fmla="*/ 1151 w 1151"/>
              <a:gd name="T5" fmla="*/ 135 h 135"/>
              <a:gd name="T6" fmla="*/ 0 w 1151"/>
              <a:gd name="T7" fmla="*/ 135 h 135"/>
              <a:gd name="T8" fmla="*/ 0 w 1151"/>
              <a:gd name="T9" fmla="*/ 0 h 135"/>
              <a:gd name="T10" fmla="*/ 5 w 1151"/>
              <a:gd name="T11" fmla="*/ 0 h 135"/>
              <a:gd name="T12" fmla="*/ 1151 w 1151"/>
              <a:gd name="T13" fmla="*/ 0 h 135"/>
              <a:gd name="T14" fmla="*/ 1151 w 1151"/>
              <a:gd name="T15" fmla="*/ 135 h 135"/>
              <a:gd name="T16" fmla="*/ 5 w 1151"/>
              <a:gd name="T17" fmla="*/ 135 h 135"/>
              <a:gd name="T18" fmla="*/ 5 w 115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51" h="135">
                <a:moveTo>
                  <a:pt x="0" y="0"/>
                </a:moveTo>
                <a:lnTo>
                  <a:pt x="1151" y="0"/>
                </a:lnTo>
                <a:lnTo>
                  <a:pt x="115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151" y="0"/>
                </a:lnTo>
                <a:lnTo>
                  <a:pt x="1151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0" name="Freeform 271">
            <a:extLst>
              <a:ext uri="{FF2B5EF4-FFF2-40B4-BE49-F238E27FC236}">
                <a16:creationId xmlns:a16="http://schemas.microsoft.com/office/drawing/2014/main" id="{DF84EDFA-1E24-45C5-BEEA-E46084AA6362}"/>
              </a:ext>
            </a:extLst>
          </p:cNvPr>
          <p:cNvSpPr>
            <a:spLocks noEditPoints="1"/>
          </p:cNvSpPr>
          <p:nvPr/>
        </p:nvSpPr>
        <p:spPr bwMode="auto">
          <a:xfrm>
            <a:off x="6411278" y="3634007"/>
            <a:ext cx="1819275" cy="214313"/>
          </a:xfrm>
          <a:custGeom>
            <a:avLst/>
            <a:gdLst>
              <a:gd name="T0" fmla="*/ 0 w 1146"/>
              <a:gd name="T1" fmla="*/ 0 h 135"/>
              <a:gd name="T2" fmla="*/ 1146 w 1146"/>
              <a:gd name="T3" fmla="*/ 0 h 135"/>
              <a:gd name="T4" fmla="*/ 1146 w 1146"/>
              <a:gd name="T5" fmla="*/ 135 h 135"/>
              <a:gd name="T6" fmla="*/ 0 w 1146"/>
              <a:gd name="T7" fmla="*/ 135 h 135"/>
              <a:gd name="T8" fmla="*/ 0 w 1146"/>
              <a:gd name="T9" fmla="*/ 0 h 135"/>
              <a:gd name="T10" fmla="*/ 9 w 1146"/>
              <a:gd name="T11" fmla="*/ 0 h 135"/>
              <a:gd name="T12" fmla="*/ 1146 w 1146"/>
              <a:gd name="T13" fmla="*/ 0 h 135"/>
              <a:gd name="T14" fmla="*/ 1146 w 1146"/>
              <a:gd name="T15" fmla="*/ 135 h 135"/>
              <a:gd name="T16" fmla="*/ 9 w 1146"/>
              <a:gd name="T17" fmla="*/ 135 h 135"/>
              <a:gd name="T18" fmla="*/ 9 w 114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46" h="135">
                <a:moveTo>
                  <a:pt x="0" y="0"/>
                </a:moveTo>
                <a:lnTo>
                  <a:pt x="1146" y="0"/>
                </a:lnTo>
                <a:lnTo>
                  <a:pt x="114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146" y="0"/>
                </a:lnTo>
                <a:lnTo>
                  <a:pt x="1146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1" name="Freeform 272">
            <a:extLst>
              <a:ext uri="{FF2B5EF4-FFF2-40B4-BE49-F238E27FC236}">
                <a16:creationId xmlns:a16="http://schemas.microsoft.com/office/drawing/2014/main" id="{215E3BFD-ACB2-4244-99FE-2EBD22E8CB5A}"/>
              </a:ext>
            </a:extLst>
          </p:cNvPr>
          <p:cNvSpPr>
            <a:spLocks noEditPoints="1"/>
          </p:cNvSpPr>
          <p:nvPr/>
        </p:nvSpPr>
        <p:spPr bwMode="auto">
          <a:xfrm>
            <a:off x="6425565" y="3634007"/>
            <a:ext cx="1804988" cy="214313"/>
          </a:xfrm>
          <a:custGeom>
            <a:avLst/>
            <a:gdLst>
              <a:gd name="T0" fmla="*/ 0 w 1137"/>
              <a:gd name="T1" fmla="*/ 0 h 135"/>
              <a:gd name="T2" fmla="*/ 1137 w 1137"/>
              <a:gd name="T3" fmla="*/ 0 h 135"/>
              <a:gd name="T4" fmla="*/ 1137 w 1137"/>
              <a:gd name="T5" fmla="*/ 135 h 135"/>
              <a:gd name="T6" fmla="*/ 0 w 1137"/>
              <a:gd name="T7" fmla="*/ 135 h 135"/>
              <a:gd name="T8" fmla="*/ 0 w 1137"/>
              <a:gd name="T9" fmla="*/ 0 h 135"/>
              <a:gd name="T10" fmla="*/ 6 w 1137"/>
              <a:gd name="T11" fmla="*/ 0 h 135"/>
              <a:gd name="T12" fmla="*/ 1137 w 1137"/>
              <a:gd name="T13" fmla="*/ 0 h 135"/>
              <a:gd name="T14" fmla="*/ 1137 w 1137"/>
              <a:gd name="T15" fmla="*/ 135 h 135"/>
              <a:gd name="T16" fmla="*/ 6 w 1137"/>
              <a:gd name="T17" fmla="*/ 135 h 135"/>
              <a:gd name="T18" fmla="*/ 6 w 113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37" h="135">
                <a:moveTo>
                  <a:pt x="0" y="0"/>
                </a:moveTo>
                <a:lnTo>
                  <a:pt x="1137" y="0"/>
                </a:lnTo>
                <a:lnTo>
                  <a:pt x="113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37" y="0"/>
                </a:lnTo>
                <a:lnTo>
                  <a:pt x="113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2" name="Freeform 273">
            <a:extLst>
              <a:ext uri="{FF2B5EF4-FFF2-40B4-BE49-F238E27FC236}">
                <a16:creationId xmlns:a16="http://schemas.microsoft.com/office/drawing/2014/main" id="{B98AA183-B1FC-417C-AAB7-998B6F2E9758}"/>
              </a:ext>
            </a:extLst>
          </p:cNvPr>
          <p:cNvSpPr>
            <a:spLocks noEditPoints="1"/>
          </p:cNvSpPr>
          <p:nvPr/>
        </p:nvSpPr>
        <p:spPr bwMode="auto">
          <a:xfrm>
            <a:off x="6435090" y="3634007"/>
            <a:ext cx="1795463" cy="214313"/>
          </a:xfrm>
          <a:custGeom>
            <a:avLst/>
            <a:gdLst>
              <a:gd name="T0" fmla="*/ 0 w 1131"/>
              <a:gd name="T1" fmla="*/ 0 h 135"/>
              <a:gd name="T2" fmla="*/ 1131 w 1131"/>
              <a:gd name="T3" fmla="*/ 0 h 135"/>
              <a:gd name="T4" fmla="*/ 1131 w 1131"/>
              <a:gd name="T5" fmla="*/ 135 h 135"/>
              <a:gd name="T6" fmla="*/ 0 w 1131"/>
              <a:gd name="T7" fmla="*/ 135 h 135"/>
              <a:gd name="T8" fmla="*/ 0 w 1131"/>
              <a:gd name="T9" fmla="*/ 0 h 135"/>
              <a:gd name="T10" fmla="*/ 5 w 1131"/>
              <a:gd name="T11" fmla="*/ 0 h 135"/>
              <a:gd name="T12" fmla="*/ 1131 w 1131"/>
              <a:gd name="T13" fmla="*/ 0 h 135"/>
              <a:gd name="T14" fmla="*/ 1131 w 1131"/>
              <a:gd name="T15" fmla="*/ 135 h 135"/>
              <a:gd name="T16" fmla="*/ 5 w 1131"/>
              <a:gd name="T17" fmla="*/ 135 h 135"/>
              <a:gd name="T18" fmla="*/ 5 w 113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31" h="135">
                <a:moveTo>
                  <a:pt x="0" y="0"/>
                </a:moveTo>
                <a:lnTo>
                  <a:pt x="1131" y="0"/>
                </a:lnTo>
                <a:lnTo>
                  <a:pt x="113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131" y="0"/>
                </a:lnTo>
                <a:lnTo>
                  <a:pt x="1131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3" name="Freeform 274">
            <a:extLst>
              <a:ext uri="{FF2B5EF4-FFF2-40B4-BE49-F238E27FC236}">
                <a16:creationId xmlns:a16="http://schemas.microsoft.com/office/drawing/2014/main" id="{05CBD873-5D85-4E61-A91E-E29F4BAF4190}"/>
              </a:ext>
            </a:extLst>
          </p:cNvPr>
          <p:cNvSpPr>
            <a:spLocks noEditPoints="1"/>
          </p:cNvSpPr>
          <p:nvPr/>
        </p:nvSpPr>
        <p:spPr bwMode="auto">
          <a:xfrm>
            <a:off x="6443028" y="3634007"/>
            <a:ext cx="1787525" cy="214313"/>
          </a:xfrm>
          <a:custGeom>
            <a:avLst/>
            <a:gdLst>
              <a:gd name="T0" fmla="*/ 0 w 1126"/>
              <a:gd name="T1" fmla="*/ 0 h 135"/>
              <a:gd name="T2" fmla="*/ 1126 w 1126"/>
              <a:gd name="T3" fmla="*/ 0 h 135"/>
              <a:gd name="T4" fmla="*/ 1126 w 1126"/>
              <a:gd name="T5" fmla="*/ 135 h 135"/>
              <a:gd name="T6" fmla="*/ 0 w 1126"/>
              <a:gd name="T7" fmla="*/ 135 h 135"/>
              <a:gd name="T8" fmla="*/ 0 w 1126"/>
              <a:gd name="T9" fmla="*/ 0 h 135"/>
              <a:gd name="T10" fmla="*/ 9 w 1126"/>
              <a:gd name="T11" fmla="*/ 0 h 135"/>
              <a:gd name="T12" fmla="*/ 1126 w 1126"/>
              <a:gd name="T13" fmla="*/ 0 h 135"/>
              <a:gd name="T14" fmla="*/ 1126 w 1126"/>
              <a:gd name="T15" fmla="*/ 135 h 135"/>
              <a:gd name="T16" fmla="*/ 9 w 1126"/>
              <a:gd name="T17" fmla="*/ 135 h 135"/>
              <a:gd name="T18" fmla="*/ 9 w 112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26" h="135">
                <a:moveTo>
                  <a:pt x="0" y="0"/>
                </a:moveTo>
                <a:lnTo>
                  <a:pt x="1126" y="0"/>
                </a:lnTo>
                <a:lnTo>
                  <a:pt x="112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126" y="0"/>
                </a:lnTo>
                <a:lnTo>
                  <a:pt x="1126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4" name="Freeform 275">
            <a:extLst>
              <a:ext uri="{FF2B5EF4-FFF2-40B4-BE49-F238E27FC236}">
                <a16:creationId xmlns:a16="http://schemas.microsoft.com/office/drawing/2014/main" id="{3D169129-8581-4E8C-9314-4F79F3E7B510}"/>
              </a:ext>
            </a:extLst>
          </p:cNvPr>
          <p:cNvSpPr>
            <a:spLocks noEditPoints="1"/>
          </p:cNvSpPr>
          <p:nvPr/>
        </p:nvSpPr>
        <p:spPr bwMode="auto">
          <a:xfrm>
            <a:off x="6457315" y="3634007"/>
            <a:ext cx="1773238" cy="214313"/>
          </a:xfrm>
          <a:custGeom>
            <a:avLst/>
            <a:gdLst>
              <a:gd name="T0" fmla="*/ 0 w 1117"/>
              <a:gd name="T1" fmla="*/ 0 h 135"/>
              <a:gd name="T2" fmla="*/ 1117 w 1117"/>
              <a:gd name="T3" fmla="*/ 0 h 135"/>
              <a:gd name="T4" fmla="*/ 1117 w 1117"/>
              <a:gd name="T5" fmla="*/ 135 h 135"/>
              <a:gd name="T6" fmla="*/ 0 w 1117"/>
              <a:gd name="T7" fmla="*/ 135 h 135"/>
              <a:gd name="T8" fmla="*/ 0 w 1117"/>
              <a:gd name="T9" fmla="*/ 0 h 135"/>
              <a:gd name="T10" fmla="*/ 6 w 1117"/>
              <a:gd name="T11" fmla="*/ 0 h 135"/>
              <a:gd name="T12" fmla="*/ 1117 w 1117"/>
              <a:gd name="T13" fmla="*/ 0 h 135"/>
              <a:gd name="T14" fmla="*/ 1117 w 1117"/>
              <a:gd name="T15" fmla="*/ 135 h 135"/>
              <a:gd name="T16" fmla="*/ 6 w 1117"/>
              <a:gd name="T17" fmla="*/ 135 h 135"/>
              <a:gd name="T18" fmla="*/ 6 w 111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17" h="135">
                <a:moveTo>
                  <a:pt x="0" y="0"/>
                </a:moveTo>
                <a:lnTo>
                  <a:pt x="1117" y="0"/>
                </a:lnTo>
                <a:lnTo>
                  <a:pt x="111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17" y="0"/>
                </a:lnTo>
                <a:lnTo>
                  <a:pt x="111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5" name="Freeform 276">
            <a:extLst>
              <a:ext uri="{FF2B5EF4-FFF2-40B4-BE49-F238E27FC236}">
                <a16:creationId xmlns:a16="http://schemas.microsoft.com/office/drawing/2014/main" id="{40D1FFE8-0302-4F1C-85D1-D6C1F39F8D72}"/>
              </a:ext>
            </a:extLst>
          </p:cNvPr>
          <p:cNvSpPr>
            <a:spLocks noEditPoints="1"/>
          </p:cNvSpPr>
          <p:nvPr/>
        </p:nvSpPr>
        <p:spPr bwMode="auto">
          <a:xfrm>
            <a:off x="6466840" y="3634007"/>
            <a:ext cx="1763713" cy="214313"/>
          </a:xfrm>
          <a:custGeom>
            <a:avLst/>
            <a:gdLst>
              <a:gd name="T0" fmla="*/ 0 w 1111"/>
              <a:gd name="T1" fmla="*/ 0 h 135"/>
              <a:gd name="T2" fmla="*/ 1111 w 1111"/>
              <a:gd name="T3" fmla="*/ 0 h 135"/>
              <a:gd name="T4" fmla="*/ 1111 w 1111"/>
              <a:gd name="T5" fmla="*/ 135 h 135"/>
              <a:gd name="T6" fmla="*/ 0 w 1111"/>
              <a:gd name="T7" fmla="*/ 135 h 135"/>
              <a:gd name="T8" fmla="*/ 0 w 1111"/>
              <a:gd name="T9" fmla="*/ 0 h 135"/>
              <a:gd name="T10" fmla="*/ 6 w 1111"/>
              <a:gd name="T11" fmla="*/ 0 h 135"/>
              <a:gd name="T12" fmla="*/ 1111 w 1111"/>
              <a:gd name="T13" fmla="*/ 0 h 135"/>
              <a:gd name="T14" fmla="*/ 1111 w 1111"/>
              <a:gd name="T15" fmla="*/ 135 h 135"/>
              <a:gd name="T16" fmla="*/ 6 w 1111"/>
              <a:gd name="T17" fmla="*/ 135 h 135"/>
              <a:gd name="T18" fmla="*/ 6 w 111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11" h="135">
                <a:moveTo>
                  <a:pt x="0" y="0"/>
                </a:moveTo>
                <a:lnTo>
                  <a:pt x="1111" y="0"/>
                </a:lnTo>
                <a:lnTo>
                  <a:pt x="111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111" y="0"/>
                </a:lnTo>
                <a:lnTo>
                  <a:pt x="111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6" name="Freeform 277">
            <a:extLst>
              <a:ext uri="{FF2B5EF4-FFF2-40B4-BE49-F238E27FC236}">
                <a16:creationId xmlns:a16="http://schemas.microsoft.com/office/drawing/2014/main" id="{434798A5-3C6C-4EAB-9167-4F244654896D}"/>
              </a:ext>
            </a:extLst>
          </p:cNvPr>
          <p:cNvSpPr>
            <a:spLocks noEditPoints="1"/>
          </p:cNvSpPr>
          <p:nvPr/>
        </p:nvSpPr>
        <p:spPr bwMode="auto">
          <a:xfrm>
            <a:off x="6476365" y="3634007"/>
            <a:ext cx="1754188" cy="214313"/>
          </a:xfrm>
          <a:custGeom>
            <a:avLst/>
            <a:gdLst>
              <a:gd name="T0" fmla="*/ 0 w 1105"/>
              <a:gd name="T1" fmla="*/ 0 h 135"/>
              <a:gd name="T2" fmla="*/ 1105 w 1105"/>
              <a:gd name="T3" fmla="*/ 0 h 135"/>
              <a:gd name="T4" fmla="*/ 1105 w 1105"/>
              <a:gd name="T5" fmla="*/ 135 h 135"/>
              <a:gd name="T6" fmla="*/ 0 w 1105"/>
              <a:gd name="T7" fmla="*/ 135 h 135"/>
              <a:gd name="T8" fmla="*/ 0 w 1105"/>
              <a:gd name="T9" fmla="*/ 0 h 135"/>
              <a:gd name="T10" fmla="*/ 8 w 1105"/>
              <a:gd name="T11" fmla="*/ 0 h 135"/>
              <a:gd name="T12" fmla="*/ 1105 w 1105"/>
              <a:gd name="T13" fmla="*/ 0 h 135"/>
              <a:gd name="T14" fmla="*/ 1105 w 1105"/>
              <a:gd name="T15" fmla="*/ 135 h 135"/>
              <a:gd name="T16" fmla="*/ 8 w 1105"/>
              <a:gd name="T17" fmla="*/ 135 h 135"/>
              <a:gd name="T18" fmla="*/ 8 w 110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05" h="135">
                <a:moveTo>
                  <a:pt x="0" y="0"/>
                </a:moveTo>
                <a:lnTo>
                  <a:pt x="1105" y="0"/>
                </a:lnTo>
                <a:lnTo>
                  <a:pt x="110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105" y="0"/>
                </a:lnTo>
                <a:lnTo>
                  <a:pt x="1105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7" name="Freeform 278">
            <a:extLst>
              <a:ext uri="{FF2B5EF4-FFF2-40B4-BE49-F238E27FC236}">
                <a16:creationId xmlns:a16="http://schemas.microsoft.com/office/drawing/2014/main" id="{E79F4EA1-ABDA-4728-80DB-14527FB8FDD3}"/>
              </a:ext>
            </a:extLst>
          </p:cNvPr>
          <p:cNvSpPr>
            <a:spLocks noEditPoints="1"/>
          </p:cNvSpPr>
          <p:nvPr/>
        </p:nvSpPr>
        <p:spPr bwMode="auto">
          <a:xfrm>
            <a:off x="6489065" y="3634007"/>
            <a:ext cx="1741488" cy="214313"/>
          </a:xfrm>
          <a:custGeom>
            <a:avLst/>
            <a:gdLst>
              <a:gd name="T0" fmla="*/ 0 w 1097"/>
              <a:gd name="T1" fmla="*/ 0 h 135"/>
              <a:gd name="T2" fmla="*/ 1097 w 1097"/>
              <a:gd name="T3" fmla="*/ 0 h 135"/>
              <a:gd name="T4" fmla="*/ 1097 w 1097"/>
              <a:gd name="T5" fmla="*/ 135 h 135"/>
              <a:gd name="T6" fmla="*/ 0 w 1097"/>
              <a:gd name="T7" fmla="*/ 135 h 135"/>
              <a:gd name="T8" fmla="*/ 0 w 1097"/>
              <a:gd name="T9" fmla="*/ 0 h 135"/>
              <a:gd name="T10" fmla="*/ 6 w 1097"/>
              <a:gd name="T11" fmla="*/ 0 h 135"/>
              <a:gd name="T12" fmla="*/ 1097 w 1097"/>
              <a:gd name="T13" fmla="*/ 0 h 135"/>
              <a:gd name="T14" fmla="*/ 1097 w 1097"/>
              <a:gd name="T15" fmla="*/ 135 h 135"/>
              <a:gd name="T16" fmla="*/ 6 w 1097"/>
              <a:gd name="T17" fmla="*/ 135 h 135"/>
              <a:gd name="T18" fmla="*/ 6 w 109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97" h="135">
                <a:moveTo>
                  <a:pt x="0" y="0"/>
                </a:moveTo>
                <a:lnTo>
                  <a:pt x="1097" y="0"/>
                </a:lnTo>
                <a:lnTo>
                  <a:pt x="109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97" y="0"/>
                </a:lnTo>
                <a:lnTo>
                  <a:pt x="109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8" name="Freeform 279">
            <a:extLst>
              <a:ext uri="{FF2B5EF4-FFF2-40B4-BE49-F238E27FC236}">
                <a16:creationId xmlns:a16="http://schemas.microsoft.com/office/drawing/2014/main" id="{FECADD0B-6355-4757-B100-F8A68557FC6D}"/>
              </a:ext>
            </a:extLst>
          </p:cNvPr>
          <p:cNvSpPr>
            <a:spLocks noEditPoints="1"/>
          </p:cNvSpPr>
          <p:nvPr/>
        </p:nvSpPr>
        <p:spPr bwMode="auto">
          <a:xfrm>
            <a:off x="6498590" y="3634007"/>
            <a:ext cx="1731963" cy="214313"/>
          </a:xfrm>
          <a:custGeom>
            <a:avLst/>
            <a:gdLst>
              <a:gd name="T0" fmla="*/ 0 w 1091"/>
              <a:gd name="T1" fmla="*/ 0 h 135"/>
              <a:gd name="T2" fmla="*/ 1091 w 1091"/>
              <a:gd name="T3" fmla="*/ 0 h 135"/>
              <a:gd name="T4" fmla="*/ 1091 w 1091"/>
              <a:gd name="T5" fmla="*/ 135 h 135"/>
              <a:gd name="T6" fmla="*/ 0 w 1091"/>
              <a:gd name="T7" fmla="*/ 135 h 135"/>
              <a:gd name="T8" fmla="*/ 0 w 1091"/>
              <a:gd name="T9" fmla="*/ 0 h 135"/>
              <a:gd name="T10" fmla="*/ 6 w 1091"/>
              <a:gd name="T11" fmla="*/ 0 h 135"/>
              <a:gd name="T12" fmla="*/ 1091 w 1091"/>
              <a:gd name="T13" fmla="*/ 0 h 135"/>
              <a:gd name="T14" fmla="*/ 1091 w 1091"/>
              <a:gd name="T15" fmla="*/ 135 h 135"/>
              <a:gd name="T16" fmla="*/ 6 w 1091"/>
              <a:gd name="T17" fmla="*/ 135 h 135"/>
              <a:gd name="T18" fmla="*/ 6 w 109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91" h="135">
                <a:moveTo>
                  <a:pt x="0" y="0"/>
                </a:moveTo>
                <a:lnTo>
                  <a:pt x="1091" y="0"/>
                </a:lnTo>
                <a:lnTo>
                  <a:pt x="109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91" y="0"/>
                </a:lnTo>
                <a:lnTo>
                  <a:pt x="109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49" name="Freeform 280">
            <a:extLst>
              <a:ext uri="{FF2B5EF4-FFF2-40B4-BE49-F238E27FC236}">
                <a16:creationId xmlns:a16="http://schemas.microsoft.com/office/drawing/2014/main" id="{480E33B3-5AFE-4E3E-BBCD-43AADA60369E}"/>
              </a:ext>
            </a:extLst>
          </p:cNvPr>
          <p:cNvSpPr>
            <a:spLocks noEditPoints="1"/>
          </p:cNvSpPr>
          <p:nvPr/>
        </p:nvSpPr>
        <p:spPr bwMode="auto">
          <a:xfrm>
            <a:off x="6508115" y="3634007"/>
            <a:ext cx="1722438" cy="214313"/>
          </a:xfrm>
          <a:custGeom>
            <a:avLst/>
            <a:gdLst>
              <a:gd name="T0" fmla="*/ 0 w 1085"/>
              <a:gd name="T1" fmla="*/ 0 h 135"/>
              <a:gd name="T2" fmla="*/ 1085 w 1085"/>
              <a:gd name="T3" fmla="*/ 0 h 135"/>
              <a:gd name="T4" fmla="*/ 1085 w 1085"/>
              <a:gd name="T5" fmla="*/ 135 h 135"/>
              <a:gd name="T6" fmla="*/ 0 w 1085"/>
              <a:gd name="T7" fmla="*/ 135 h 135"/>
              <a:gd name="T8" fmla="*/ 0 w 1085"/>
              <a:gd name="T9" fmla="*/ 0 h 135"/>
              <a:gd name="T10" fmla="*/ 8 w 1085"/>
              <a:gd name="T11" fmla="*/ 0 h 135"/>
              <a:gd name="T12" fmla="*/ 1085 w 1085"/>
              <a:gd name="T13" fmla="*/ 0 h 135"/>
              <a:gd name="T14" fmla="*/ 1085 w 1085"/>
              <a:gd name="T15" fmla="*/ 135 h 135"/>
              <a:gd name="T16" fmla="*/ 8 w 1085"/>
              <a:gd name="T17" fmla="*/ 135 h 135"/>
              <a:gd name="T18" fmla="*/ 8 w 108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85" h="135">
                <a:moveTo>
                  <a:pt x="0" y="0"/>
                </a:moveTo>
                <a:lnTo>
                  <a:pt x="1085" y="0"/>
                </a:lnTo>
                <a:lnTo>
                  <a:pt x="108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1085" y="0"/>
                </a:lnTo>
                <a:lnTo>
                  <a:pt x="1085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0" name="Freeform 281">
            <a:extLst>
              <a:ext uri="{FF2B5EF4-FFF2-40B4-BE49-F238E27FC236}">
                <a16:creationId xmlns:a16="http://schemas.microsoft.com/office/drawing/2014/main" id="{E8253E00-7090-4084-90A4-54E2325ED597}"/>
              </a:ext>
            </a:extLst>
          </p:cNvPr>
          <p:cNvSpPr>
            <a:spLocks noEditPoints="1"/>
          </p:cNvSpPr>
          <p:nvPr/>
        </p:nvSpPr>
        <p:spPr bwMode="auto">
          <a:xfrm>
            <a:off x="6520815" y="3634007"/>
            <a:ext cx="1709738" cy="214313"/>
          </a:xfrm>
          <a:custGeom>
            <a:avLst/>
            <a:gdLst>
              <a:gd name="T0" fmla="*/ 0 w 1077"/>
              <a:gd name="T1" fmla="*/ 0 h 135"/>
              <a:gd name="T2" fmla="*/ 1077 w 1077"/>
              <a:gd name="T3" fmla="*/ 0 h 135"/>
              <a:gd name="T4" fmla="*/ 1077 w 1077"/>
              <a:gd name="T5" fmla="*/ 135 h 135"/>
              <a:gd name="T6" fmla="*/ 0 w 1077"/>
              <a:gd name="T7" fmla="*/ 135 h 135"/>
              <a:gd name="T8" fmla="*/ 0 w 1077"/>
              <a:gd name="T9" fmla="*/ 0 h 135"/>
              <a:gd name="T10" fmla="*/ 6 w 1077"/>
              <a:gd name="T11" fmla="*/ 0 h 135"/>
              <a:gd name="T12" fmla="*/ 1077 w 1077"/>
              <a:gd name="T13" fmla="*/ 0 h 135"/>
              <a:gd name="T14" fmla="*/ 1077 w 1077"/>
              <a:gd name="T15" fmla="*/ 135 h 135"/>
              <a:gd name="T16" fmla="*/ 6 w 1077"/>
              <a:gd name="T17" fmla="*/ 135 h 135"/>
              <a:gd name="T18" fmla="*/ 6 w 1077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77" h="135">
                <a:moveTo>
                  <a:pt x="0" y="0"/>
                </a:moveTo>
                <a:lnTo>
                  <a:pt x="1077" y="0"/>
                </a:lnTo>
                <a:lnTo>
                  <a:pt x="1077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77" y="0"/>
                </a:lnTo>
                <a:lnTo>
                  <a:pt x="1077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1" name="Freeform 282">
            <a:extLst>
              <a:ext uri="{FF2B5EF4-FFF2-40B4-BE49-F238E27FC236}">
                <a16:creationId xmlns:a16="http://schemas.microsoft.com/office/drawing/2014/main" id="{1D45D814-E51F-4122-8EFD-559685330B8A}"/>
              </a:ext>
            </a:extLst>
          </p:cNvPr>
          <p:cNvSpPr>
            <a:spLocks noEditPoints="1"/>
          </p:cNvSpPr>
          <p:nvPr/>
        </p:nvSpPr>
        <p:spPr bwMode="auto">
          <a:xfrm>
            <a:off x="6530340" y="3634007"/>
            <a:ext cx="1700213" cy="214313"/>
          </a:xfrm>
          <a:custGeom>
            <a:avLst/>
            <a:gdLst>
              <a:gd name="T0" fmla="*/ 0 w 1071"/>
              <a:gd name="T1" fmla="*/ 0 h 135"/>
              <a:gd name="T2" fmla="*/ 1071 w 1071"/>
              <a:gd name="T3" fmla="*/ 0 h 135"/>
              <a:gd name="T4" fmla="*/ 1071 w 1071"/>
              <a:gd name="T5" fmla="*/ 135 h 135"/>
              <a:gd name="T6" fmla="*/ 0 w 1071"/>
              <a:gd name="T7" fmla="*/ 135 h 135"/>
              <a:gd name="T8" fmla="*/ 0 w 1071"/>
              <a:gd name="T9" fmla="*/ 0 h 135"/>
              <a:gd name="T10" fmla="*/ 6 w 1071"/>
              <a:gd name="T11" fmla="*/ 0 h 135"/>
              <a:gd name="T12" fmla="*/ 1071 w 1071"/>
              <a:gd name="T13" fmla="*/ 0 h 135"/>
              <a:gd name="T14" fmla="*/ 1071 w 1071"/>
              <a:gd name="T15" fmla="*/ 135 h 135"/>
              <a:gd name="T16" fmla="*/ 6 w 1071"/>
              <a:gd name="T17" fmla="*/ 135 h 135"/>
              <a:gd name="T18" fmla="*/ 6 w 107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71" h="135">
                <a:moveTo>
                  <a:pt x="0" y="0"/>
                </a:moveTo>
                <a:lnTo>
                  <a:pt x="1071" y="0"/>
                </a:lnTo>
                <a:lnTo>
                  <a:pt x="107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71" y="0"/>
                </a:lnTo>
                <a:lnTo>
                  <a:pt x="107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2" name="Freeform 283">
            <a:extLst>
              <a:ext uri="{FF2B5EF4-FFF2-40B4-BE49-F238E27FC236}">
                <a16:creationId xmlns:a16="http://schemas.microsoft.com/office/drawing/2014/main" id="{FFF77988-ADA1-40A7-8BC8-A50304BF5140}"/>
              </a:ext>
            </a:extLst>
          </p:cNvPr>
          <p:cNvSpPr>
            <a:spLocks noEditPoints="1"/>
          </p:cNvSpPr>
          <p:nvPr/>
        </p:nvSpPr>
        <p:spPr bwMode="auto">
          <a:xfrm>
            <a:off x="6539865" y="3634007"/>
            <a:ext cx="1690688" cy="214313"/>
          </a:xfrm>
          <a:custGeom>
            <a:avLst/>
            <a:gdLst>
              <a:gd name="T0" fmla="*/ 0 w 1065"/>
              <a:gd name="T1" fmla="*/ 0 h 135"/>
              <a:gd name="T2" fmla="*/ 1065 w 1065"/>
              <a:gd name="T3" fmla="*/ 0 h 135"/>
              <a:gd name="T4" fmla="*/ 1065 w 1065"/>
              <a:gd name="T5" fmla="*/ 135 h 135"/>
              <a:gd name="T6" fmla="*/ 0 w 1065"/>
              <a:gd name="T7" fmla="*/ 135 h 135"/>
              <a:gd name="T8" fmla="*/ 0 w 1065"/>
              <a:gd name="T9" fmla="*/ 0 h 135"/>
              <a:gd name="T10" fmla="*/ 9 w 1065"/>
              <a:gd name="T11" fmla="*/ 0 h 135"/>
              <a:gd name="T12" fmla="*/ 1065 w 1065"/>
              <a:gd name="T13" fmla="*/ 0 h 135"/>
              <a:gd name="T14" fmla="*/ 1065 w 1065"/>
              <a:gd name="T15" fmla="*/ 135 h 135"/>
              <a:gd name="T16" fmla="*/ 9 w 1065"/>
              <a:gd name="T17" fmla="*/ 135 h 135"/>
              <a:gd name="T18" fmla="*/ 9 w 106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65" h="135">
                <a:moveTo>
                  <a:pt x="0" y="0"/>
                </a:moveTo>
                <a:lnTo>
                  <a:pt x="1065" y="0"/>
                </a:lnTo>
                <a:lnTo>
                  <a:pt x="106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065" y="0"/>
                </a:lnTo>
                <a:lnTo>
                  <a:pt x="1065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3" name="Freeform 284">
            <a:extLst>
              <a:ext uri="{FF2B5EF4-FFF2-40B4-BE49-F238E27FC236}">
                <a16:creationId xmlns:a16="http://schemas.microsoft.com/office/drawing/2014/main" id="{01A6FD75-265E-4EE4-AF4B-5764CC733B52}"/>
              </a:ext>
            </a:extLst>
          </p:cNvPr>
          <p:cNvSpPr>
            <a:spLocks noEditPoints="1"/>
          </p:cNvSpPr>
          <p:nvPr/>
        </p:nvSpPr>
        <p:spPr bwMode="auto">
          <a:xfrm>
            <a:off x="6554153" y="3634007"/>
            <a:ext cx="1676400" cy="214313"/>
          </a:xfrm>
          <a:custGeom>
            <a:avLst/>
            <a:gdLst>
              <a:gd name="T0" fmla="*/ 0 w 1056"/>
              <a:gd name="T1" fmla="*/ 0 h 135"/>
              <a:gd name="T2" fmla="*/ 1056 w 1056"/>
              <a:gd name="T3" fmla="*/ 0 h 135"/>
              <a:gd name="T4" fmla="*/ 1056 w 1056"/>
              <a:gd name="T5" fmla="*/ 135 h 135"/>
              <a:gd name="T6" fmla="*/ 0 w 1056"/>
              <a:gd name="T7" fmla="*/ 135 h 135"/>
              <a:gd name="T8" fmla="*/ 0 w 1056"/>
              <a:gd name="T9" fmla="*/ 0 h 135"/>
              <a:gd name="T10" fmla="*/ 5 w 1056"/>
              <a:gd name="T11" fmla="*/ 0 h 135"/>
              <a:gd name="T12" fmla="*/ 1056 w 1056"/>
              <a:gd name="T13" fmla="*/ 0 h 135"/>
              <a:gd name="T14" fmla="*/ 1056 w 1056"/>
              <a:gd name="T15" fmla="*/ 135 h 135"/>
              <a:gd name="T16" fmla="*/ 5 w 1056"/>
              <a:gd name="T17" fmla="*/ 135 h 135"/>
              <a:gd name="T18" fmla="*/ 5 w 105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56" h="135">
                <a:moveTo>
                  <a:pt x="0" y="0"/>
                </a:moveTo>
                <a:lnTo>
                  <a:pt x="1056" y="0"/>
                </a:lnTo>
                <a:lnTo>
                  <a:pt x="105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056" y="0"/>
                </a:lnTo>
                <a:lnTo>
                  <a:pt x="1056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4" name="Freeform 285">
            <a:extLst>
              <a:ext uri="{FF2B5EF4-FFF2-40B4-BE49-F238E27FC236}">
                <a16:creationId xmlns:a16="http://schemas.microsoft.com/office/drawing/2014/main" id="{342C7D63-8113-4DF2-86EB-B95827802832}"/>
              </a:ext>
            </a:extLst>
          </p:cNvPr>
          <p:cNvSpPr>
            <a:spLocks noEditPoints="1"/>
          </p:cNvSpPr>
          <p:nvPr/>
        </p:nvSpPr>
        <p:spPr bwMode="auto">
          <a:xfrm>
            <a:off x="6562090" y="3634007"/>
            <a:ext cx="1668463" cy="214313"/>
          </a:xfrm>
          <a:custGeom>
            <a:avLst/>
            <a:gdLst>
              <a:gd name="T0" fmla="*/ 0 w 1051"/>
              <a:gd name="T1" fmla="*/ 0 h 135"/>
              <a:gd name="T2" fmla="*/ 1051 w 1051"/>
              <a:gd name="T3" fmla="*/ 0 h 135"/>
              <a:gd name="T4" fmla="*/ 1051 w 1051"/>
              <a:gd name="T5" fmla="*/ 135 h 135"/>
              <a:gd name="T6" fmla="*/ 0 w 1051"/>
              <a:gd name="T7" fmla="*/ 135 h 135"/>
              <a:gd name="T8" fmla="*/ 0 w 1051"/>
              <a:gd name="T9" fmla="*/ 0 h 135"/>
              <a:gd name="T10" fmla="*/ 6 w 1051"/>
              <a:gd name="T11" fmla="*/ 0 h 135"/>
              <a:gd name="T12" fmla="*/ 1051 w 1051"/>
              <a:gd name="T13" fmla="*/ 0 h 135"/>
              <a:gd name="T14" fmla="*/ 1051 w 1051"/>
              <a:gd name="T15" fmla="*/ 135 h 135"/>
              <a:gd name="T16" fmla="*/ 6 w 1051"/>
              <a:gd name="T17" fmla="*/ 135 h 135"/>
              <a:gd name="T18" fmla="*/ 6 w 105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51" h="135">
                <a:moveTo>
                  <a:pt x="0" y="0"/>
                </a:moveTo>
                <a:lnTo>
                  <a:pt x="1051" y="0"/>
                </a:lnTo>
                <a:lnTo>
                  <a:pt x="105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51" y="0"/>
                </a:lnTo>
                <a:lnTo>
                  <a:pt x="105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5" name="Freeform 286">
            <a:extLst>
              <a:ext uri="{FF2B5EF4-FFF2-40B4-BE49-F238E27FC236}">
                <a16:creationId xmlns:a16="http://schemas.microsoft.com/office/drawing/2014/main" id="{21A0407F-1790-4FD9-B2B4-AA7A022D4BA8}"/>
              </a:ext>
            </a:extLst>
          </p:cNvPr>
          <p:cNvSpPr>
            <a:spLocks noEditPoints="1"/>
          </p:cNvSpPr>
          <p:nvPr/>
        </p:nvSpPr>
        <p:spPr bwMode="auto">
          <a:xfrm>
            <a:off x="6571615" y="3634007"/>
            <a:ext cx="1658938" cy="214313"/>
          </a:xfrm>
          <a:custGeom>
            <a:avLst/>
            <a:gdLst>
              <a:gd name="T0" fmla="*/ 0 w 1045"/>
              <a:gd name="T1" fmla="*/ 0 h 135"/>
              <a:gd name="T2" fmla="*/ 1045 w 1045"/>
              <a:gd name="T3" fmla="*/ 0 h 135"/>
              <a:gd name="T4" fmla="*/ 1045 w 1045"/>
              <a:gd name="T5" fmla="*/ 135 h 135"/>
              <a:gd name="T6" fmla="*/ 0 w 1045"/>
              <a:gd name="T7" fmla="*/ 135 h 135"/>
              <a:gd name="T8" fmla="*/ 0 w 1045"/>
              <a:gd name="T9" fmla="*/ 0 h 135"/>
              <a:gd name="T10" fmla="*/ 9 w 1045"/>
              <a:gd name="T11" fmla="*/ 0 h 135"/>
              <a:gd name="T12" fmla="*/ 1045 w 1045"/>
              <a:gd name="T13" fmla="*/ 0 h 135"/>
              <a:gd name="T14" fmla="*/ 1045 w 1045"/>
              <a:gd name="T15" fmla="*/ 135 h 135"/>
              <a:gd name="T16" fmla="*/ 9 w 1045"/>
              <a:gd name="T17" fmla="*/ 135 h 135"/>
              <a:gd name="T18" fmla="*/ 9 w 104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45" h="135">
                <a:moveTo>
                  <a:pt x="0" y="0"/>
                </a:moveTo>
                <a:lnTo>
                  <a:pt x="1045" y="0"/>
                </a:lnTo>
                <a:lnTo>
                  <a:pt x="104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045" y="0"/>
                </a:lnTo>
                <a:lnTo>
                  <a:pt x="1045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6" name="Freeform 287">
            <a:extLst>
              <a:ext uri="{FF2B5EF4-FFF2-40B4-BE49-F238E27FC236}">
                <a16:creationId xmlns:a16="http://schemas.microsoft.com/office/drawing/2014/main" id="{5DB90CE9-1A30-4C83-B1EE-FCCBB84ADC43}"/>
              </a:ext>
            </a:extLst>
          </p:cNvPr>
          <p:cNvSpPr>
            <a:spLocks noEditPoints="1"/>
          </p:cNvSpPr>
          <p:nvPr/>
        </p:nvSpPr>
        <p:spPr bwMode="auto">
          <a:xfrm>
            <a:off x="6585903" y="3634007"/>
            <a:ext cx="1644650" cy="214313"/>
          </a:xfrm>
          <a:custGeom>
            <a:avLst/>
            <a:gdLst>
              <a:gd name="T0" fmla="*/ 0 w 1036"/>
              <a:gd name="T1" fmla="*/ 0 h 135"/>
              <a:gd name="T2" fmla="*/ 1036 w 1036"/>
              <a:gd name="T3" fmla="*/ 0 h 135"/>
              <a:gd name="T4" fmla="*/ 1036 w 1036"/>
              <a:gd name="T5" fmla="*/ 135 h 135"/>
              <a:gd name="T6" fmla="*/ 0 w 1036"/>
              <a:gd name="T7" fmla="*/ 135 h 135"/>
              <a:gd name="T8" fmla="*/ 0 w 1036"/>
              <a:gd name="T9" fmla="*/ 0 h 135"/>
              <a:gd name="T10" fmla="*/ 5 w 1036"/>
              <a:gd name="T11" fmla="*/ 0 h 135"/>
              <a:gd name="T12" fmla="*/ 1036 w 1036"/>
              <a:gd name="T13" fmla="*/ 0 h 135"/>
              <a:gd name="T14" fmla="*/ 1036 w 1036"/>
              <a:gd name="T15" fmla="*/ 135 h 135"/>
              <a:gd name="T16" fmla="*/ 5 w 1036"/>
              <a:gd name="T17" fmla="*/ 135 h 135"/>
              <a:gd name="T18" fmla="*/ 5 w 103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36" h="135">
                <a:moveTo>
                  <a:pt x="0" y="0"/>
                </a:moveTo>
                <a:lnTo>
                  <a:pt x="1036" y="0"/>
                </a:lnTo>
                <a:lnTo>
                  <a:pt x="103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036" y="0"/>
                </a:lnTo>
                <a:lnTo>
                  <a:pt x="1036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7" name="Freeform 288">
            <a:extLst>
              <a:ext uri="{FF2B5EF4-FFF2-40B4-BE49-F238E27FC236}">
                <a16:creationId xmlns:a16="http://schemas.microsoft.com/office/drawing/2014/main" id="{32A596A0-CF43-4F0B-9FB8-BE870BAD2D04}"/>
              </a:ext>
            </a:extLst>
          </p:cNvPr>
          <p:cNvSpPr>
            <a:spLocks noEditPoints="1"/>
          </p:cNvSpPr>
          <p:nvPr/>
        </p:nvSpPr>
        <p:spPr bwMode="auto">
          <a:xfrm>
            <a:off x="6593840" y="3634007"/>
            <a:ext cx="1636713" cy="214313"/>
          </a:xfrm>
          <a:custGeom>
            <a:avLst/>
            <a:gdLst>
              <a:gd name="T0" fmla="*/ 0 w 1031"/>
              <a:gd name="T1" fmla="*/ 0 h 135"/>
              <a:gd name="T2" fmla="*/ 1031 w 1031"/>
              <a:gd name="T3" fmla="*/ 0 h 135"/>
              <a:gd name="T4" fmla="*/ 1031 w 1031"/>
              <a:gd name="T5" fmla="*/ 135 h 135"/>
              <a:gd name="T6" fmla="*/ 0 w 1031"/>
              <a:gd name="T7" fmla="*/ 135 h 135"/>
              <a:gd name="T8" fmla="*/ 0 w 1031"/>
              <a:gd name="T9" fmla="*/ 0 h 135"/>
              <a:gd name="T10" fmla="*/ 6 w 1031"/>
              <a:gd name="T11" fmla="*/ 0 h 135"/>
              <a:gd name="T12" fmla="*/ 1031 w 1031"/>
              <a:gd name="T13" fmla="*/ 0 h 135"/>
              <a:gd name="T14" fmla="*/ 1031 w 1031"/>
              <a:gd name="T15" fmla="*/ 135 h 135"/>
              <a:gd name="T16" fmla="*/ 6 w 1031"/>
              <a:gd name="T17" fmla="*/ 135 h 135"/>
              <a:gd name="T18" fmla="*/ 6 w 1031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31" h="135">
                <a:moveTo>
                  <a:pt x="0" y="0"/>
                </a:moveTo>
                <a:lnTo>
                  <a:pt x="1031" y="0"/>
                </a:lnTo>
                <a:lnTo>
                  <a:pt x="1031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31" y="0"/>
                </a:lnTo>
                <a:lnTo>
                  <a:pt x="1031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8" name="Freeform 289">
            <a:extLst>
              <a:ext uri="{FF2B5EF4-FFF2-40B4-BE49-F238E27FC236}">
                <a16:creationId xmlns:a16="http://schemas.microsoft.com/office/drawing/2014/main" id="{A2F969DA-EABF-4FE0-8177-93BA89EE2C3C}"/>
              </a:ext>
            </a:extLst>
          </p:cNvPr>
          <p:cNvSpPr>
            <a:spLocks noEditPoints="1"/>
          </p:cNvSpPr>
          <p:nvPr/>
        </p:nvSpPr>
        <p:spPr bwMode="auto">
          <a:xfrm>
            <a:off x="6603365" y="3634007"/>
            <a:ext cx="1627188" cy="214313"/>
          </a:xfrm>
          <a:custGeom>
            <a:avLst/>
            <a:gdLst>
              <a:gd name="T0" fmla="*/ 0 w 1025"/>
              <a:gd name="T1" fmla="*/ 0 h 135"/>
              <a:gd name="T2" fmla="*/ 1025 w 1025"/>
              <a:gd name="T3" fmla="*/ 0 h 135"/>
              <a:gd name="T4" fmla="*/ 1025 w 1025"/>
              <a:gd name="T5" fmla="*/ 135 h 135"/>
              <a:gd name="T6" fmla="*/ 0 w 1025"/>
              <a:gd name="T7" fmla="*/ 135 h 135"/>
              <a:gd name="T8" fmla="*/ 0 w 1025"/>
              <a:gd name="T9" fmla="*/ 0 h 135"/>
              <a:gd name="T10" fmla="*/ 9 w 1025"/>
              <a:gd name="T11" fmla="*/ 0 h 135"/>
              <a:gd name="T12" fmla="*/ 1025 w 1025"/>
              <a:gd name="T13" fmla="*/ 0 h 135"/>
              <a:gd name="T14" fmla="*/ 1025 w 1025"/>
              <a:gd name="T15" fmla="*/ 135 h 135"/>
              <a:gd name="T16" fmla="*/ 9 w 1025"/>
              <a:gd name="T17" fmla="*/ 135 h 135"/>
              <a:gd name="T18" fmla="*/ 9 w 102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25" h="135">
                <a:moveTo>
                  <a:pt x="0" y="0"/>
                </a:moveTo>
                <a:lnTo>
                  <a:pt x="1025" y="0"/>
                </a:lnTo>
                <a:lnTo>
                  <a:pt x="102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025" y="0"/>
                </a:lnTo>
                <a:lnTo>
                  <a:pt x="1025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59" name="Freeform 290">
            <a:extLst>
              <a:ext uri="{FF2B5EF4-FFF2-40B4-BE49-F238E27FC236}">
                <a16:creationId xmlns:a16="http://schemas.microsoft.com/office/drawing/2014/main" id="{BA8AB77B-9613-44AE-B2EB-2E3C1A191B59}"/>
              </a:ext>
            </a:extLst>
          </p:cNvPr>
          <p:cNvSpPr>
            <a:spLocks noEditPoints="1"/>
          </p:cNvSpPr>
          <p:nvPr/>
        </p:nvSpPr>
        <p:spPr bwMode="auto">
          <a:xfrm>
            <a:off x="6617653" y="3634007"/>
            <a:ext cx="1612900" cy="214313"/>
          </a:xfrm>
          <a:custGeom>
            <a:avLst/>
            <a:gdLst>
              <a:gd name="T0" fmla="*/ 0 w 1016"/>
              <a:gd name="T1" fmla="*/ 0 h 135"/>
              <a:gd name="T2" fmla="*/ 1016 w 1016"/>
              <a:gd name="T3" fmla="*/ 0 h 135"/>
              <a:gd name="T4" fmla="*/ 1016 w 1016"/>
              <a:gd name="T5" fmla="*/ 135 h 135"/>
              <a:gd name="T6" fmla="*/ 0 w 1016"/>
              <a:gd name="T7" fmla="*/ 135 h 135"/>
              <a:gd name="T8" fmla="*/ 0 w 1016"/>
              <a:gd name="T9" fmla="*/ 0 h 135"/>
              <a:gd name="T10" fmla="*/ 6 w 1016"/>
              <a:gd name="T11" fmla="*/ 0 h 135"/>
              <a:gd name="T12" fmla="*/ 1016 w 1016"/>
              <a:gd name="T13" fmla="*/ 0 h 135"/>
              <a:gd name="T14" fmla="*/ 1016 w 1016"/>
              <a:gd name="T15" fmla="*/ 135 h 135"/>
              <a:gd name="T16" fmla="*/ 6 w 1016"/>
              <a:gd name="T17" fmla="*/ 135 h 135"/>
              <a:gd name="T18" fmla="*/ 6 w 101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16" h="135">
                <a:moveTo>
                  <a:pt x="0" y="0"/>
                </a:moveTo>
                <a:lnTo>
                  <a:pt x="1016" y="0"/>
                </a:lnTo>
                <a:lnTo>
                  <a:pt x="101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1016" y="0"/>
                </a:lnTo>
                <a:lnTo>
                  <a:pt x="1016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60" name="Freeform 291">
            <a:extLst>
              <a:ext uri="{FF2B5EF4-FFF2-40B4-BE49-F238E27FC236}">
                <a16:creationId xmlns:a16="http://schemas.microsoft.com/office/drawing/2014/main" id="{D1C6E1A1-6FA5-4DBA-A1FD-413F2AB74B82}"/>
              </a:ext>
            </a:extLst>
          </p:cNvPr>
          <p:cNvSpPr>
            <a:spLocks noEditPoints="1"/>
          </p:cNvSpPr>
          <p:nvPr/>
        </p:nvSpPr>
        <p:spPr bwMode="auto">
          <a:xfrm>
            <a:off x="6627178" y="3634007"/>
            <a:ext cx="1603375" cy="214313"/>
          </a:xfrm>
          <a:custGeom>
            <a:avLst/>
            <a:gdLst>
              <a:gd name="T0" fmla="*/ 0 w 1010"/>
              <a:gd name="T1" fmla="*/ 0 h 135"/>
              <a:gd name="T2" fmla="*/ 1010 w 1010"/>
              <a:gd name="T3" fmla="*/ 0 h 135"/>
              <a:gd name="T4" fmla="*/ 1010 w 1010"/>
              <a:gd name="T5" fmla="*/ 135 h 135"/>
              <a:gd name="T6" fmla="*/ 0 w 1010"/>
              <a:gd name="T7" fmla="*/ 135 h 135"/>
              <a:gd name="T8" fmla="*/ 0 w 1010"/>
              <a:gd name="T9" fmla="*/ 0 h 135"/>
              <a:gd name="T10" fmla="*/ 5 w 1010"/>
              <a:gd name="T11" fmla="*/ 0 h 135"/>
              <a:gd name="T12" fmla="*/ 1010 w 1010"/>
              <a:gd name="T13" fmla="*/ 0 h 135"/>
              <a:gd name="T14" fmla="*/ 1010 w 1010"/>
              <a:gd name="T15" fmla="*/ 135 h 135"/>
              <a:gd name="T16" fmla="*/ 5 w 1010"/>
              <a:gd name="T17" fmla="*/ 135 h 135"/>
              <a:gd name="T18" fmla="*/ 5 w 1010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10" h="135">
                <a:moveTo>
                  <a:pt x="0" y="0"/>
                </a:moveTo>
                <a:lnTo>
                  <a:pt x="1010" y="0"/>
                </a:lnTo>
                <a:lnTo>
                  <a:pt x="1010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5" y="0"/>
                </a:moveTo>
                <a:lnTo>
                  <a:pt x="1010" y="0"/>
                </a:lnTo>
                <a:lnTo>
                  <a:pt x="1010" y="135"/>
                </a:lnTo>
                <a:lnTo>
                  <a:pt x="5" y="135"/>
                </a:lnTo>
                <a:lnTo>
                  <a:pt x="5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61" name="Freeform 292">
            <a:extLst>
              <a:ext uri="{FF2B5EF4-FFF2-40B4-BE49-F238E27FC236}">
                <a16:creationId xmlns:a16="http://schemas.microsoft.com/office/drawing/2014/main" id="{D6C5695E-EE1E-491E-9C7B-B145A0C57A51}"/>
              </a:ext>
            </a:extLst>
          </p:cNvPr>
          <p:cNvSpPr>
            <a:spLocks noEditPoints="1"/>
          </p:cNvSpPr>
          <p:nvPr/>
        </p:nvSpPr>
        <p:spPr bwMode="auto">
          <a:xfrm>
            <a:off x="6635115" y="3634007"/>
            <a:ext cx="1595438" cy="214313"/>
          </a:xfrm>
          <a:custGeom>
            <a:avLst/>
            <a:gdLst>
              <a:gd name="T0" fmla="*/ 0 w 1005"/>
              <a:gd name="T1" fmla="*/ 0 h 135"/>
              <a:gd name="T2" fmla="*/ 1005 w 1005"/>
              <a:gd name="T3" fmla="*/ 0 h 135"/>
              <a:gd name="T4" fmla="*/ 1005 w 1005"/>
              <a:gd name="T5" fmla="*/ 135 h 135"/>
              <a:gd name="T6" fmla="*/ 0 w 1005"/>
              <a:gd name="T7" fmla="*/ 135 h 135"/>
              <a:gd name="T8" fmla="*/ 0 w 1005"/>
              <a:gd name="T9" fmla="*/ 0 h 135"/>
              <a:gd name="T10" fmla="*/ 9 w 1005"/>
              <a:gd name="T11" fmla="*/ 0 h 135"/>
              <a:gd name="T12" fmla="*/ 1005 w 1005"/>
              <a:gd name="T13" fmla="*/ 0 h 135"/>
              <a:gd name="T14" fmla="*/ 1005 w 1005"/>
              <a:gd name="T15" fmla="*/ 135 h 135"/>
              <a:gd name="T16" fmla="*/ 9 w 1005"/>
              <a:gd name="T17" fmla="*/ 135 h 135"/>
              <a:gd name="T18" fmla="*/ 9 w 1005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05" h="135">
                <a:moveTo>
                  <a:pt x="0" y="0"/>
                </a:moveTo>
                <a:lnTo>
                  <a:pt x="1005" y="0"/>
                </a:lnTo>
                <a:lnTo>
                  <a:pt x="1005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9" y="0"/>
                </a:moveTo>
                <a:lnTo>
                  <a:pt x="1005" y="0"/>
                </a:lnTo>
                <a:lnTo>
                  <a:pt x="1005" y="135"/>
                </a:lnTo>
                <a:lnTo>
                  <a:pt x="9" y="135"/>
                </a:lnTo>
                <a:lnTo>
                  <a:pt x="9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62" name="Freeform 293">
            <a:extLst>
              <a:ext uri="{FF2B5EF4-FFF2-40B4-BE49-F238E27FC236}">
                <a16:creationId xmlns:a16="http://schemas.microsoft.com/office/drawing/2014/main" id="{C37875D8-3F9F-467D-997A-C7A1C6079908}"/>
              </a:ext>
            </a:extLst>
          </p:cNvPr>
          <p:cNvSpPr>
            <a:spLocks noEditPoints="1"/>
          </p:cNvSpPr>
          <p:nvPr/>
        </p:nvSpPr>
        <p:spPr bwMode="auto">
          <a:xfrm>
            <a:off x="6649403" y="3634007"/>
            <a:ext cx="1581150" cy="214313"/>
          </a:xfrm>
          <a:custGeom>
            <a:avLst/>
            <a:gdLst>
              <a:gd name="T0" fmla="*/ 0 w 996"/>
              <a:gd name="T1" fmla="*/ 0 h 135"/>
              <a:gd name="T2" fmla="*/ 996 w 996"/>
              <a:gd name="T3" fmla="*/ 0 h 135"/>
              <a:gd name="T4" fmla="*/ 996 w 996"/>
              <a:gd name="T5" fmla="*/ 135 h 135"/>
              <a:gd name="T6" fmla="*/ 0 w 996"/>
              <a:gd name="T7" fmla="*/ 135 h 135"/>
              <a:gd name="T8" fmla="*/ 0 w 996"/>
              <a:gd name="T9" fmla="*/ 0 h 135"/>
              <a:gd name="T10" fmla="*/ 6 w 996"/>
              <a:gd name="T11" fmla="*/ 0 h 135"/>
              <a:gd name="T12" fmla="*/ 996 w 996"/>
              <a:gd name="T13" fmla="*/ 0 h 135"/>
              <a:gd name="T14" fmla="*/ 996 w 996"/>
              <a:gd name="T15" fmla="*/ 135 h 135"/>
              <a:gd name="T16" fmla="*/ 6 w 996"/>
              <a:gd name="T17" fmla="*/ 135 h 135"/>
              <a:gd name="T18" fmla="*/ 6 w 99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96" h="135">
                <a:moveTo>
                  <a:pt x="0" y="0"/>
                </a:moveTo>
                <a:lnTo>
                  <a:pt x="996" y="0"/>
                </a:lnTo>
                <a:lnTo>
                  <a:pt x="99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96" y="0"/>
                </a:lnTo>
                <a:lnTo>
                  <a:pt x="996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63" name="Freeform 294">
            <a:extLst>
              <a:ext uri="{FF2B5EF4-FFF2-40B4-BE49-F238E27FC236}">
                <a16:creationId xmlns:a16="http://schemas.microsoft.com/office/drawing/2014/main" id="{D2A063B2-BDEE-4733-B049-4478149AD21D}"/>
              </a:ext>
            </a:extLst>
          </p:cNvPr>
          <p:cNvSpPr>
            <a:spLocks noEditPoints="1"/>
          </p:cNvSpPr>
          <p:nvPr/>
        </p:nvSpPr>
        <p:spPr bwMode="auto">
          <a:xfrm>
            <a:off x="6658928" y="3634007"/>
            <a:ext cx="1571625" cy="214313"/>
          </a:xfrm>
          <a:custGeom>
            <a:avLst/>
            <a:gdLst>
              <a:gd name="T0" fmla="*/ 0 w 990"/>
              <a:gd name="T1" fmla="*/ 0 h 135"/>
              <a:gd name="T2" fmla="*/ 990 w 990"/>
              <a:gd name="T3" fmla="*/ 0 h 135"/>
              <a:gd name="T4" fmla="*/ 990 w 990"/>
              <a:gd name="T5" fmla="*/ 135 h 135"/>
              <a:gd name="T6" fmla="*/ 0 w 990"/>
              <a:gd name="T7" fmla="*/ 135 h 135"/>
              <a:gd name="T8" fmla="*/ 0 w 990"/>
              <a:gd name="T9" fmla="*/ 0 h 135"/>
              <a:gd name="T10" fmla="*/ 6 w 990"/>
              <a:gd name="T11" fmla="*/ 0 h 135"/>
              <a:gd name="T12" fmla="*/ 990 w 990"/>
              <a:gd name="T13" fmla="*/ 0 h 135"/>
              <a:gd name="T14" fmla="*/ 990 w 990"/>
              <a:gd name="T15" fmla="*/ 135 h 135"/>
              <a:gd name="T16" fmla="*/ 6 w 990"/>
              <a:gd name="T17" fmla="*/ 135 h 135"/>
              <a:gd name="T18" fmla="*/ 6 w 990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90" h="135">
                <a:moveTo>
                  <a:pt x="0" y="0"/>
                </a:moveTo>
                <a:lnTo>
                  <a:pt x="990" y="0"/>
                </a:lnTo>
                <a:lnTo>
                  <a:pt x="990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90" y="0"/>
                </a:lnTo>
                <a:lnTo>
                  <a:pt x="990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64" name="Freeform 295">
            <a:extLst>
              <a:ext uri="{FF2B5EF4-FFF2-40B4-BE49-F238E27FC236}">
                <a16:creationId xmlns:a16="http://schemas.microsoft.com/office/drawing/2014/main" id="{2041B2C2-E8E2-4124-9F3B-971AE4517D71}"/>
              </a:ext>
            </a:extLst>
          </p:cNvPr>
          <p:cNvSpPr>
            <a:spLocks noEditPoints="1"/>
          </p:cNvSpPr>
          <p:nvPr/>
        </p:nvSpPr>
        <p:spPr bwMode="auto">
          <a:xfrm>
            <a:off x="6668453" y="3634007"/>
            <a:ext cx="1562100" cy="214313"/>
          </a:xfrm>
          <a:custGeom>
            <a:avLst/>
            <a:gdLst>
              <a:gd name="T0" fmla="*/ 0 w 984"/>
              <a:gd name="T1" fmla="*/ 0 h 135"/>
              <a:gd name="T2" fmla="*/ 984 w 984"/>
              <a:gd name="T3" fmla="*/ 0 h 135"/>
              <a:gd name="T4" fmla="*/ 984 w 984"/>
              <a:gd name="T5" fmla="*/ 135 h 135"/>
              <a:gd name="T6" fmla="*/ 0 w 984"/>
              <a:gd name="T7" fmla="*/ 135 h 135"/>
              <a:gd name="T8" fmla="*/ 0 w 984"/>
              <a:gd name="T9" fmla="*/ 0 h 135"/>
              <a:gd name="T10" fmla="*/ 8 w 984"/>
              <a:gd name="T11" fmla="*/ 0 h 135"/>
              <a:gd name="T12" fmla="*/ 984 w 984"/>
              <a:gd name="T13" fmla="*/ 0 h 135"/>
              <a:gd name="T14" fmla="*/ 984 w 984"/>
              <a:gd name="T15" fmla="*/ 135 h 135"/>
              <a:gd name="T16" fmla="*/ 8 w 984"/>
              <a:gd name="T17" fmla="*/ 135 h 135"/>
              <a:gd name="T18" fmla="*/ 8 w 984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84" h="135">
                <a:moveTo>
                  <a:pt x="0" y="0"/>
                </a:moveTo>
                <a:lnTo>
                  <a:pt x="984" y="0"/>
                </a:lnTo>
                <a:lnTo>
                  <a:pt x="984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984" y="0"/>
                </a:lnTo>
                <a:lnTo>
                  <a:pt x="984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65" name="Freeform 296">
            <a:extLst>
              <a:ext uri="{FF2B5EF4-FFF2-40B4-BE49-F238E27FC236}">
                <a16:creationId xmlns:a16="http://schemas.microsoft.com/office/drawing/2014/main" id="{D0226D3E-3CBD-438C-82EF-DFEC55F7DD19}"/>
              </a:ext>
            </a:extLst>
          </p:cNvPr>
          <p:cNvSpPr>
            <a:spLocks noEditPoints="1"/>
          </p:cNvSpPr>
          <p:nvPr/>
        </p:nvSpPr>
        <p:spPr bwMode="auto">
          <a:xfrm>
            <a:off x="6681153" y="3634007"/>
            <a:ext cx="1549400" cy="214313"/>
          </a:xfrm>
          <a:custGeom>
            <a:avLst/>
            <a:gdLst>
              <a:gd name="T0" fmla="*/ 0 w 976"/>
              <a:gd name="T1" fmla="*/ 0 h 135"/>
              <a:gd name="T2" fmla="*/ 976 w 976"/>
              <a:gd name="T3" fmla="*/ 0 h 135"/>
              <a:gd name="T4" fmla="*/ 976 w 976"/>
              <a:gd name="T5" fmla="*/ 135 h 135"/>
              <a:gd name="T6" fmla="*/ 0 w 976"/>
              <a:gd name="T7" fmla="*/ 135 h 135"/>
              <a:gd name="T8" fmla="*/ 0 w 976"/>
              <a:gd name="T9" fmla="*/ 0 h 135"/>
              <a:gd name="T10" fmla="*/ 6 w 976"/>
              <a:gd name="T11" fmla="*/ 0 h 135"/>
              <a:gd name="T12" fmla="*/ 976 w 976"/>
              <a:gd name="T13" fmla="*/ 0 h 135"/>
              <a:gd name="T14" fmla="*/ 976 w 976"/>
              <a:gd name="T15" fmla="*/ 135 h 135"/>
              <a:gd name="T16" fmla="*/ 6 w 976"/>
              <a:gd name="T17" fmla="*/ 135 h 135"/>
              <a:gd name="T18" fmla="*/ 6 w 97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76" h="135">
                <a:moveTo>
                  <a:pt x="0" y="0"/>
                </a:moveTo>
                <a:lnTo>
                  <a:pt x="976" y="0"/>
                </a:lnTo>
                <a:lnTo>
                  <a:pt x="97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76" y="0"/>
                </a:lnTo>
                <a:lnTo>
                  <a:pt x="976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67" name="Freeform 298">
            <a:extLst>
              <a:ext uri="{FF2B5EF4-FFF2-40B4-BE49-F238E27FC236}">
                <a16:creationId xmlns:a16="http://schemas.microsoft.com/office/drawing/2014/main" id="{1BBB8FC0-ED73-4A2D-9A87-52D6112D6675}"/>
              </a:ext>
            </a:extLst>
          </p:cNvPr>
          <p:cNvSpPr>
            <a:spLocks noEditPoints="1"/>
          </p:cNvSpPr>
          <p:nvPr/>
        </p:nvSpPr>
        <p:spPr bwMode="auto">
          <a:xfrm>
            <a:off x="6700203" y="3634007"/>
            <a:ext cx="1530350" cy="214313"/>
          </a:xfrm>
          <a:custGeom>
            <a:avLst/>
            <a:gdLst>
              <a:gd name="T0" fmla="*/ 0 w 964"/>
              <a:gd name="T1" fmla="*/ 0 h 135"/>
              <a:gd name="T2" fmla="*/ 964 w 964"/>
              <a:gd name="T3" fmla="*/ 0 h 135"/>
              <a:gd name="T4" fmla="*/ 964 w 964"/>
              <a:gd name="T5" fmla="*/ 135 h 135"/>
              <a:gd name="T6" fmla="*/ 0 w 964"/>
              <a:gd name="T7" fmla="*/ 135 h 135"/>
              <a:gd name="T8" fmla="*/ 0 w 964"/>
              <a:gd name="T9" fmla="*/ 0 h 135"/>
              <a:gd name="T10" fmla="*/ 8 w 964"/>
              <a:gd name="T11" fmla="*/ 0 h 135"/>
              <a:gd name="T12" fmla="*/ 964 w 964"/>
              <a:gd name="T13" fmla="*/ 0 h 135"/>
              <a:gd name="T14" fmla="*/ 964 w 964"/>
              <a:gd name="T15" fmla="*/ 135 h 135"/>
              <a:gd name="T16" fmla="*/ 8 w 964"/>
              <a:gd name="T17" fmla="*/ 135 h 135"/>
              <a:gd name="T18" fmla="*/ 8 w 964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64" h="135">
                <a:moveTo>
                  <a:pt x="0" y="0"/>
                </a:moveTo>
                <a:lnTo>
                  <a:pt x="964" y="0"/>
                </a:lnTo>
                <a:lnTo>
                  <a:pt x="964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8" y="0"/>
                </a:moveTo>
                <a:lnTo>
                  <a:pt x="964" y="0"/>
                </a:lnTo>
                <a:lnTo>
                  <a:pt x="964" y="135"/>
                </a:lnTo>
                <a:lnTo>
                  <a:pt x="8" y="135"/>
                </a:lnTo>
                <a:lnTo>
                  <a:pt x="8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68" name="Freeform 299">
            <a:extLst>
              <a:ext uri="{FF2B5EF4-FFF2-40B4-BE49-F238E27FC236}">
                <a16:creationId xmlns:a16="http://schemas.microsoft.com/office/drawing/2014/main" id="{21E38AF4-88B0-4812-89B2-AC9AF5FE44A7}"/>
              </a:ext>
            </a:extLst>
          </p:cNvPr>
          <p:cNvSpPr>
            <a:spLocks noEditPoints="1"/>
          </p:cNvSpPr>
          <p:nvPr/>
        </p:nvSpPr>
        <p:spPr bwMode="auto">
          <a:xfrm>
            <a:off x="6712903" y="3634007"/>
            <a:ext cx="1517650" cy="214313"/>
          </a:xfrm>
          <a:custGeom>
            <a:avLst/>
            <a:gdLst>
              <a:gd name="T0" fmla="*/ 0 w 956"/>
              <a:gd name="T1" fmla="*/ 0 h 135"/>
              <a:gd name="T2" fmla="*/ 956 w 956"/>
              <a:gd name="T3" fmla="*/ 0 h 135"/>
              <a:gd name="T4" fmla="*/ 956 w 956"/>
              <a:gd name="T5" fmla="*/ 135 h 135"/>
              <a:gd name="T6" fmla="*/ 0 w 956"/>
              <a:gd name="T7" fmla="*/ 135 h 135"/>
              <a:gd name="T8" fmla="*/ 0 w 956"/>
              <a:gd name="T9" fmla="*/ 0 h 135"/>
              <a:gd name="T10" fmla="*/ 6 w 956"/>
              <a:gd name="T11" fmla="*/ 0 h 135"/>
              <a:gd name="T12" fmla="*/ 956 w 956"/>
              <a:gd name="T13" fmla="*/ 0 h 135"/>
              <a:gd name="T14" fmla="*/ 956 w 956"/>
              <a:gd name="T15" fmla="*/ 135 h 135"/>
              <a:gd name="T16" fmla="*/ 6 w 956"/>
              <a:gd name="T17" fmla="*/ 135 h 135"/>
              <a:gd name="T18" fmla="*/ 6 w 956"/>
              <a:gd name="T19" fmla="*/ 0 h 1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56" h="135">
                <a:moveTo>
                  <a:pt x="0" y="0"/>
                </a:moveTo>
                <a:lnTo>
                  <a:pt x="956" y="0"/>
                </a:lnTo>
                <a:lnTo>
                  <a:pt x="956" y="135"/>
                </a:lnTo>
                <a:lnTo>
                  <a:pt x="0" y="135"/>
                </a:lnTo>
                <a:lnTo>
                  <a:pt x="0" y="0"/>
                </a:lnTo>
                <a:close/>
                <a:moveTo>
                  <a:pt x="6" y="0"/>
                </a:moveTo>
                <a:lnTo>
                  <a:pt x="956" y="0"/>
                </a:lnTo>
                <a:lnTo>
                  <a:pt x="956" y="135"/>
                </a:lnTo>
                <a:lnTo>
                  <a:pt x="6" y="135"/>
                </a:lnTo>
                <a:lnTo>
                  <a:pt x="6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116" name="Group 1068">
            <a:extLst>
              <a:ext uri="{FF2B5EF4-FFF2-40B4-BE49-F238E27FC236}">
                <a16:creationId xmlns:a16="http://schemas.microsoft.com/office/drawing/2014/main" id="{CEDFA2D4-D763-4487-B2C2-B2A2F48DF66A}"/>
              </a:ext>
            </a:extLst>
          </p:cNvPr>
          <p:cNvGrpSpPr>
            <a:grpSpLocks/>
          </p:cNvGrpSpPr>
          <p:nvPr/>
        </p:nvGrpSpPr>
        <p:grpSpPr bwMode="auto">
          <a:xfrm>
            <a:off x="4300538" y="3343283"/>
            <a:ext cx="3424237" cy="225733"/>
            <a:chOff x="2709" y="2066"/>
            <a:chExt cx="2157" cy="138"/>
          </a:xfrm>
          <a:solidFill>
            <a:srgbClr val="B4D5A3"/>
          </a:solidFill>
        </p:grpSpPr>
        <p:sp>
          <p:nvSpPr>
            <p:cNvPr id="10865" name="Rectangle 487">
              <a:extLst>
                <a:ext uri="{FF2B5EF4-FFF2-40B4-BE49-F238E27FC236}">
                  <a16:creationId xmlns:a16="http://schemas.microsoft.com/office/drawing/2014/main" id="{940BA603-040C-402E-8EB3-604EE1C94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9" y="2066"/>
              <a:ext cx="2157" cy="138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66" name="Rectangle 488">
              <a:extLst>
                <a:ext uri="{FF2B5EF4-FFF2-40B4-BE49-F238E27FC236}">
                  <a16:creationId xmlns:a16="http://schemas.microsoft.com/office/drawing/2014/main" id="{D2351382-F32A-470E-A3D6-6928FAAED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5" y="2082"/>
              <a:ext cx="231" cy="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Noah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5" name="Group 1067">
            <a:extLst>
              <a:ext uri="{FF2B5EF4-FFF2-40B4-BE49-F238E27FC236}">
                <a16:creationId xmlns:a16="http://schemas.microsoft.com/office/drawing/2014/main" id="{81541235-8CBA-46FF-BF36-2B93A318E816}"/>
              </a:ext>
            </a:extLst>
          </p:cNvPr>
          <p:cNvGrpSpPr>
            <a:grpSpLocks/>
          </p:cNvGrpSpPr>
          <p:nvPr/>
        </p:nvGrpSpPr>
        <p:grpSpPr bwMode="auto">
          <a:xfrm>
            <a:off x="3651250" y="3124842"/>
            <a:ext cx="2789238" cy="215900"/>
            <a:chOff x="2300" y="1930"/>
            <a:chExt cx="1757" cy="136"/>
          </a:xfrm>
          <a:solidFill>
            <a:srgbClr val="E6F2FF"/>
          </a:solidFill>
        </p:grpSpPr>
        <p:sp>
          <p:nvSpPr>
            <p:cNvPr id="10863" name="Rectangle 489">
              <a:extLst>
                <a:ext uri="{FF2B5EF4-FFF2-40B4-BE49-F238E27FC236}">
                  <a16:creationId xmlns:a16="http://schemas.microsoft.com/office/drawing/2014/main" id="{0179A792-07DA-4328-A702-C2382E911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0" y="1930"/>
              <a:ext cx="1757" cy="136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64" name="Rectangle 490">
              <a:extLst>
                <a:ext uri="{FF2B5EF4-FFF2-40B4-BE49-F238E27FC236}">
                  <a16:creationId xmlns:a16="http://schemas.microsoft.com/office/drawing/2014/main" id="{F2FF0835-80BA-46E4-B543-1B9AEE902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2" y="1949"/>
              <a:ext cx="350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Lamech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4" name="Group 1066">
            <a:extLst>
              <a:ext uri="{FF2B5EF4-FFF2-40B4-BE49-F238E27FC236}">
                <a16:creationId xmlns:a16="http://schemas.microsoft.com/office/drawing/2014/main" id="{8E54F70D-15D8-4835-8C94-433F6F31AEC3}"/>
              </a:ext>
            </a:extLst>
          </p:cNvPr>
          <p:cNvGrpSpPr>
            <a:grpSpLocks/>
          </p:cNvGrpSpPr>
          <p:nvPr/>
        </p:nvGrpSpPr>
        <p:grpSpPr bwMode="auto">
          <a:xfrm>
            <a:off x="2974975" y="2904814"/>
            <a:ext cx="3487738" cy="214313"/>
            <a:chOff x="1874" y="1795"/>
            <a:chExt cx="2197" cy="135"/>
          </a:xfrm>
          <a:solidFill>
            <a:srgbClr val="739986"/>
          </a:solidFill>
        </p:grpSpPr>
        <p:sp>
          <p:nvSpPr>
            <p:cNvPr id="10861" name="Rectangle 491">
              <a:extLst>
                <a:ext uri="{FF2B5EF4-FFF2-40B4-BE49-F238E27FC236}">
                  <a16:creationId xmlns:a16="http://schemas.microsoft.com/office/drawing/2014/main" id="{E3339F7E-D3D3-4AE5-86E7-B8C9E709F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1795"/>
              <a:ext cx="2197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62" name="Rectangle 492">
              <a:extLst>
                <a:ext uri="{FF2B5EF4-FFF2-40B4-BE49-F238E27FC236}">
                  <a16:creationId xmlns:a16="http://schemas.microsoft.com/office/drawing/2014/main" id="{F7BA9A49-393E-4470-8493-BF0B07140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1" y="1813"/>
              <a:ext cx="511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Methuselah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45" name="Group 1097">
            <a:extLst>
              <a:ext uri="{FF2B5EF4-FFF2-40B4-BE49-F238E27FC236}">
                <a16:creationId xmlns:a16="http://schemas.microsoft.com/office/drawing/2014/main" id="{9BEE2EF3-CF76-4247-B66A-EECDC542EB96}"/>
              </a:ext>
            </a:extLst>
          </p:cNvPr>
          <p:cNvGrpSpPr>
            <a:grpSpLocks/>
          </p:cNvGrpSpPr>
          <p:nvPr/>
        </p:nvGrpSpPr>
        <p:grpSpPr bwMode="auto">
          <a:xfrm>
            <a:off x="6110288" y="3887144"/>
            <a:ext cx="2159000" cy="215900"/>
            <a:chOff x="3849" y="2451"/>
            <a:chExt cx="1360" cy="136"/>
          </a:xfrm>
        </p:grpSpPr>
        <p:sp>
          <p:nvSpPr>
            <p:cNvPr id="10859" name="Rectangle 483">
              <a:extLst>
                <a:ext uri="{FF2B5EF4-FFF2-40B4-BE49-F238E27FC236}">
                  <a16:creationId xmlns:a16="http://schemas.microsoft.com/office/drawing/2014/main" id="{B87FC7DE-BE20-4F98-B3FA-C9CE06040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" y="2451"/>
              <a:ext cx="1360" cy="136"/>
            </a:xfrm>
            <a:prstGeom prst="rect">
              <a:avLst/>
            </a:prstGeom>
            <a:gradFill rotWithShape="0">
              <a:gsLst>
                <a:gs pos="0">
                  <a:srgbClr val="739986"/>
                </a:gs>
                <a:gs pos="100000">
                  <a:srgbClr val="E6F2FF"/>
                </a:gs>
              </a:gsLst>
              <a:lin ang="0" scaled="1"/>
            </a:gradFill>
            <a:ln w="4763">
              <a:solidFill>
                <a:schemeClr val="bg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60" name="Rectangle 484">
              <a:extLst>
                <a:ext uri="{FF2B5EF4-FFF2-40B4-BE49-F238E27FC236}">
                  <a16:creationId xmlns:a16="http://schemas.microsoft.com/office/drawing/2014/main" id="{29B78258-4FBE-4769-8B1B-7A72B42B1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1" y="2468"/>
              <a:ext cx="252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FF00"/>
                      </a:gs>
                      <a:gs pos="100000">
                        <a:srgbClr val="FFFF00"/>
                      </a:gs>
                    </a:gsLst>
                    <a:lin ang="0" scaled="1"/>
                  </a:gra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Shem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248" name="Line 878">
            <a:extLst>
              <a:ext uri="{FF2B5EF4-FFF2-40B4-BE49-F238E27FC236}">
                <a16:creationId xmlns:a16="http://schemas.microsoft.com/office/drawing/2014/main" id="{2FCF6244-B71A-44B8-A413-79DA5834FF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Line 879">
            <a:extLst>
              <a:ext uri="{FF2B5EF4-FFF2-40B4-BE49-F238E27FC236}">
                <a16:creationId xmlns:a16="http://schemas.microsoft.com/office/drawing/2014/main" id="{0B868E0E-1D82-4319-A8D5-2E3FEFE9887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Line 880">
            <a:extLst>
              <a:ext uri="{FF2B5EF4-FFF2-40B4-BE49-F238E27FC236}">
                <a16:creationId xmlns:a16="http://schemas.microsoft.com/office/drawing/2014/main" id="{FCE54EE0-8A05-4788-A422-7A0BA7E853D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1" name="Line 881">
            <a:extLst>
              <a:ext uri="{FF2B5EF4-FFF2-40B4-BE49-F238E27FC236}">
                <a16:creationId xmlns:a16="http://schemas.microsoft.com/office/drawing/2014/main" id="{F75FB59D-83C0-458B-8977-36E6E002C49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882">
            <a:extLst>
              <a:ext uri="{FF2B5EF4-FFF2-40B4-BE49-F238E27FC236}">
                <a16:creationId xmlns:a16="http://schemas.microsoft.com/office/drawing/2014/main" id="{4AF805D9-3C68-4B8D-9C63-26DAD260F2A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3" name="Line 883">
            <a:extLst>
              <a:ext uri="{FF2B5EF4-FFF2-40B4-BE49-F238E27FC236}">
                <a16:creationId xmlns:a16="http://schemas.microsoft.com/office/drawing/2014/main" id="{9B834843-A35C-4903-9261-8CB265F1E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4" name="Line 884">
            <a:extLst>
              <a:ext uri="{FF2B5EF4-FFF2-40B4-BE49-F238E27FC236}">
                <a16:creationId xmlns:a16="http://schemas.microsoft.com/office/drawing/2014/main" id="{FED12238-6E42-4C5D-9235-AE160656AC7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5" name="Line 885">
            <a:extLst>
              <a:ext uri="{FF2B5EF4-FFF2-40B4-BE49-F238E27FC236}">
                <a16:creationId xmlns:a16="http://schemas.microsoft.com/office/drawing/2014/main" id="{C01EAA50-7842-44FC-B879-EE8B6D56354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886">
            <a:extLst>
              <a:ext uri="{FF2B5EF4-FFF2-40B4-BE49-F238E27FC236}">
                <a16:creationId xmlns:a16="http://schemas.microsoft.com/office/drawing/2014/main" id="{9B476263-7304-4625-A592-881E7D1FAC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7" name="Line 887">
            <a:extLst>
              <a:ext uri="{FF2B5EF4-FFF2-40B4-BE49-F238E27FC236}">
                <a16:creationId xmlns:a16="http://schemas.microsoft.com/office/drawing/2014/main" id="{BEAE452F-A4CA-4E2D-9ECF-B23D0FB3C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8" name="Line 888">
            <a:extLst>
              <a:ext uri="{FF2B5EF4-FFF2-40B4-BE49-F238E27FC236}">
                <a16:creationId xmlns:a16="http://schemas.microsoft.com/office/drawing/2014/main" id="{94A5070C-35D0-41C2-95A1-E48568A4CB1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9" name="Line 889">
            <a:extLst>
              <a:ext uri="{FF2B5EF4-FFF2-40B4-BE49-F238E27FC236}">
                <a16:creationId xmlns:a16="http://schemas.microsoft.com/office/drawing/2014/main" id="{2C7617A5-64C4-4D8B-B26C-F35465869C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0" name="Line 890">
            <a:extLst>
              <a:ext uri="{FF2B5EF4-FFF2-40B4-BE49-F238E27FC236}">
                <a16:creationId xmlns:a16="http://schemas.microsoft.com/office/drawing/2014/main" id="{5ACCE2FE-4207-438B-BBF6-B46F79535C8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1" name="Line 891">
            <a:extLst>
              <a:ext uri="{FF2B5EF4-FFF2-40B4-BE49-F238E27FC236}">
                <a16:creationId xmlns:a16="http://schemas.microsoft.com/office/drawing/2014/main" id="{220D7C7E-649C-4802-BA68-0A5BA9BBC6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2" name="Line 892">
            <a:extLst>
              <a:ext uri="{FF2B5EF4-FFF2-40B4-BE49-F238E27FC236}">
                <a16:creationId xmlns:a16="http://schemas.microsoft.com/office/drawing/2014/main" id="{C77A35A7-DC3B-4417-BF83-3E5E55ABB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3" name="Line 893">
            <a:extLst>
              <a:ext uri="{FF2B5EF4-FFF2-40B4-BE49-F238E27FC236}">
                <a16:creationId xmlns:a16="http://schemas.microsoft.com/office/drawing/2014/main" id="{49BB0BA5-815A-40B4-93DB-E511F3A6330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4" name="Line 894">
            <a:extLst>
              <a:ext uri="{FF2B5EF4-FFF2-40B4-BE49-F238E27FC236}">
                <a16:creationId xmlns:a16="http://schemas.microsoft.com/office/drawing/2014/main" id="{A6EFCC74-E63A-4E90-8558-709BBF425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5" name="Line 895">
            <a:extLst>
              <a:ext uri="{FF2B5EF4-FFF2-40B4-BE49-F238E27FC236}">
                <a16:creationId xmlns:a16="http://schemas.microsoft.com/office/drawing/2014/main" id="{673E95CD-BF7F-4A16-83EF-2C4BF65AFFB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6" name="Line 896">
            <a:extLst>
              <a:ext uri="{FF2B5EF4-FFF2-40B4-BE49-F238E27FC236}">
                <a16:creationId xmlns:a16="http://schemas.microsoft.com/office/drawing/2014/main" id="{68A8CEB5-7B40-487A-8DB1-370A16ECF6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048000"/>
            <a:ext cx="1588" cy="9366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7" name="Line 897">
            <a:extLst>
              <a:ext uri="{FF2B5EF4-FFF2-40B4-BE49-F238E27FC236}">
                <a16:creationId xmlns:a16="http://schemas.microsoft.com/office/drawing/2014/main" id="{A6FF98DB-27D5-4E7B-BE7D-7C93DC10A3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200400"/>
            <a:ext cx="1588" cy="5556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8" name="Line 898">
            <a:extLst>
              <a:ext uri="{FF2B5EF4-FFF2-40B4-BE49-F238E27FC236}">
                <a16:creationId xmlns:a16="http://schemas.microsoft.com/office/drawing/2014/main" id="{6490923F-0271-4784-9292-BC1FC3BD83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297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9" name="Line 899">
            <a:extLst>
              <a:ext uri="{FF2B5EF4-FFF2-40B4-BE49-F238E27FC236}">
                <a16:creationId xmlns:a16="http://schemas.microsoft.com/office/drawing/2014/main" id="{8843DB5C-810C-49D2-AE92-355D79F6B01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4115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0" name="Line 900">
            <a:extLst>
              <a:ext uri="{FF2B5EF4-FFF2-40B4-BE49-F238E27FC236}">
                <a16:creationId xmlns:a16="http://schemas.microsoft.com/office/drawing/2014/main" id="{C9646E13-11E2-4986-9B73-C01D9E5A8E7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525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1" name="Line 901">
            <a:extLst>
              <a:ext uri="{FF2B5EF4-FFF2-40B4-BE49-F238E27FC236}">
                <a16:creationId xmlns:a16="http://schemas.microsoft.com/office/drawing/2014/main" id="{9C550DFC-73C6-421E-A195-F177A25839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640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2" name="Line 902">
            <a:extLst>
              <a:ext uri="{FF2B5EF4-FFF2-40B4-BE49-F238E27FC236}">
                <a16:creationId xmlns:a16="http://schemas.microsoft.com/office/drawing/2014/main" id="{6CE0E7D0-623E-4A4E-BD6D-095C9C75E2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754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3" name="Line 903">
            <a:extLst>
              <a:ext uri="{FF2B5EF4-FFF2-40B4-BE49-F238E27FC236}">
                <a16:creationId xmlns:a16="http://schemas.microsoft.com/office/drawing/2014/main" id="{8E547940-1F35-413E-9517-D09D72611A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868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4" name="Line 904">
            <a:extLst>
              <a:ext uri="{FF2B5EF4-FFF2-40B4-BE49-F238E27FC236}">
                <a16:creationId xmlns:a16="http://schemas.microsoft.com/office/drawing/2014/main" id="{A3A97857-28D5-42DF-AA4D-C4A828B0DF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0" y="3983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139" name="Group 1091">
            <a:extLst>
              <a:ext uri="{FF2B5EF4-FFF2-40B4-BE49-F238E27FC236}">
                <a16:creationId xmlns:a16="http://schemas.microsoft.com/office/drawing/2014/main" id="{DCF9229E-6E34-4651-AEB6-63794D9C6BF4}"/>
              </a:ext>
            </a:extLst>
          </p:cNvPr>
          <p:cNvGrpSpPr>
            <a:grpSpLocks/>
          </p:cNvGrpSpPr>
          <p:nvPr/>
        </p:nvGrpSpPr>
        <p:grpSpPr bwMode="auto">
          <a:xfrm>
            <a:off x="2667001" y="2635725"/>
            <a:ext cx="1541461" cy="271510"/>
            <a:chOff x="1680" y="1599"/>
            <a:chExt cx="1009" cy="297"/>
          </a:xfrm>
          <a:solidFill>
            <a:srgbClr val="B4D5A3"/>
          </a:solidFill>
        </p:grpSpPr>
        <p:sp>
          <p:nvSpPr>
            <p:cNvPr id="10857" name="Rectangle 508">
              <a:extLst>
                <a:ext uri="{FF2B5EF4-FFF2-40B4-BE49-F238E27FC236}">
                  <a16:creationId xmlns:a16="http://schemas.microsoft.com/office/drawing/2014/main" id="{E73A4A62-D16A-4443-844B-89E87E72D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7" y="1660"/>
              <a:ext cx="827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8" name="Text Box 1089">
              <a:extLst>
                <a:ext uri="{FF2B5EF4-FFF2-40B4-BE49-F238E27FC236}">
                  <a16:creationId xmlns:a16="http://schemas.microsoft.com/office/drawing/2014/main" id="{EB2A5252-2F39-418A-92B1-E8260F257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1599"/>
              <a:ext cx="1009" cy="297"/>
            </a:xfrm>
            <a:prstGeom prst="rect">
              <a:avLst/>
            </a:prstGeom>
            <a:grp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Enoch – translated</a:t>
              </a:r>
            </a:p>
          </p:txBody>
        </p:sp>
      </p:grpSp>
      <p:sp>
        <p:nvSpPr>
          <p:cNvPr id="10276" name="Rectangle 445">
            <a:extLst>
              <a:ext uri="{FF2B5EF4-FFF2-40B4-BE49-F238E27FC236}">
                <a16:creationId xmlns:a16="http://schemas.microsoft.com/office/drawing/2014/main" id="{4395E53E-ACAC-4778-B256-C8CAE1C9512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99294" y="471611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77" name="Rectangle 446">
            <a:extLst>
              <a:ext uri="{FF2B5EF4-FFF2-40B4-BE49-F238E27FC236}">
                <a16:creationId xmlns:a16="http://schemas.microsoft.com/office/drawing/2014/main" id="{192FF5BB-5E6A-46D8-9D11-7F56F7C5CEA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56481" y="471612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200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78" name="Rectangle 447">
            <a:extLst>
              <a:ext uri="{FF2B5EF4-FFF2-40B4-BE49-F238E27FC236}">
                <a16:creationId xmlns:a16="http://schemas.microsoft.com/office/drawing/2014/main" id="{62DAF924-6845-4229-84B1-171A7EFF186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883819" y="516731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1000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79" name="Rectangle 448">
            <a:extLst>
              <a:ext uri="{FF2B5EF4-FFF2-40B4-BE49-F238E27FC236}">
                <a16:creationId xmlns:a16="http://schemas.microsoft.com/office/drawing/2014/main" id="{11A4BBF0-4AC3-4DE6-AEE9-AC609622DCD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579019" y="471611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900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0" name="Rectangle 449">
            <a:extLst>
              <a:ext uri="{FF2B5EF4-FFF2-40B4-BE49-F238E27FC236}">
                <a16:creationId xmlns:a16="http://schemas.microsoft.com/office/drawing/2014/main" id="{BC50F504-C1D3-4392-91D9-9E737A0C43B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218656" y="471612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800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1" name="Rectangle 450">
            <a:extLst>
              <a:ext uri="{FF2B5EF4-FFF2-40B4-BE49-F238E27FC236}">
                <a16:creationId xmlns:a16="http://schemas.microsoft.com/office/drawing/2014/main" id="{5B43A61F-90D6-4FB4-92AD-2686881F31E5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856706" y="471612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700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2" name="Rectangle 451">
            <a:extLst>
              <a:ext uri="{FF2B5EF4-FFF2-40B4-BE49-F238E27FC236}">
                <a16:creationId xmlns:a16="http://schemas.microsoft.com/office/drawing/2014/main" id="{5962331D-0E05-4A27-B83B-5196B03C75B0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496344" y="471611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600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3" name="Rectangle 452">
            <a:extLst>
              <a:ext uri="{FF2B5EF4-FFF2-40B4-BE49-F238E27FC236}">
                <a16:creationId xmlns:a16="http://schemas.microsoft.com/office/drawing/2014/main" id="{95965D9E-7F7F-4891-964C-DE1AF9AB97B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139156" y="471612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500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4" name="Rectangle 453">
            <a:extLst>
              <a:ext uri="{FF2B5EF4-FFF2-40B4-BE49-F238E27FC236}">
                <a16:creationId xmlns:a16="http://schemas.microsoft.com/office/drawing/2014/main" id="{200BF3D8-BC9A-43C4-9AEE-C30ABFDD91D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780381" y="471612"/>
            <a:ext cx="3206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400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5" name="Rectangle 454">
            <a:extLst>
              <a:ext uri="{FF2B5EF4-FFF2-40B4-BE49-F238E27FC236}">
                <a16:creationId xmlns:a16="http://schemas.microsoft.com/office/drawing/2014/main" id="{DB25BCDE-C697-4207-907E-AC8CA8EC152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416844" y="471611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300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6" name="Rectangle 455">
            <a:extLst>
              <a:ext uri="{FF2B5EF4-FFF2-40B4-BE49-F238E27FC236}">
                <a16:creationId xmlns:a16="http://schemas.microsoft.com/office/drawing/2014/main" id="{25A45120-4621-4FAF-BBE2-4B05575180B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682456" y="516732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1500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7" name="Rectangle 456">
            <a:extLst>
              <a:ext uri="{FF2B5EF4-FFF2-40B4-BE49-F238E27FC236}">
                <a16:creationId xmlns:a16="http://schemas.microsoft.com/office/drawing/2014/main" id="{CE2BA0C2-3016-43BA-BE33-C4714882A8EF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322094" y="516731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1400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8" name="Rectangle 457">
            <a:extLst>
              <a:ext uri="{FF2B5EF4-FFF2-40B4-BE49-F238E27FC236}">
                <a16:creationId xmlns:a16="http://schemas.microsoft.com/office/drawing/2014/main" id="{910324EF-4DE1-46BF-89F2-181585BD506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964906" y="516732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1300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89" name="Rectangle 458">
            <a:extLst>
              <a:ext uri="{FF2B5EF4-FFF2-40B4-BE49-F238E27FC236}">
                <a16:creationId xmlns:a16="http://schemas.microsoft.com/office/drawing/2014/main" id="{075CA193-413F-4876-9388-7BD81B4B48C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604544" y="516731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1200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90" name="Rectangle 459">
            <a:extLst>
              <a:ext uri="{FF2B5EF4-FFF2-40B4-BE49-F238E27FC236}">
                <a16:creationId xmlns:a16="http://schemas.microsoft.com/office/drawing/2014/main" id="{EF20641E-1522-4EE1-ABAA-94D7678C2B3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252235" y="517138"/>
            <a:ext cx="4093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1100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grpSp>
        <p:nvGrpSpPr>
          <p:cNvPr id="3107" name="Group 1059">
            <a:extLst>
              <a:ext uri="{FF2B5EF4-FFF2-40B4-BE49-F238E27FC236}">
                <a16:creationId xmlns:a16="http://schemas.microsoft.com/office/drawing/2014/main" id="{0C16AE20-ACD2-4E40-9437-AEC40FE483D1}"/>
              </a:ext>
            </a:extLst>
          </p:cNvPr>
          <p:cNvGrpSpPr>
            <a:grpSpLocks/>
          </p:cNvGrpSpPr>
          <p:nvPr/>
        </p:nvGrpSpPr>
        <p:grpSpPr bwMode="auto">
          <a:xfrm>
            <a:off x="501650" y="1145704"/>
            <a:ext cx="3346450" cy="264011"/>
            <a:chOff x="316" y="753"/>
            <a:chExt cx="2108" cy="135"/>
          </a:xfrm>
          <a:solidFill>
            <a:srgbClr val="739986"/>
          </a:solidFill>
        </p:grpSpPr>
        <p:sp>
          <p:nvSpPr>
            <p:cNvPr id="10855" name="Rectangle 460">
              <a:extLst>
                <a:ext uri="{FF2B5EF4-FFF2-40B4-BE49-F238E27FC236}">
                  <a16:creationId xmlns:a16="http://schemas.microsoft.com/office/drawing/2014/main" id="{6DB9B55A-4785-4B90-805C-CF45310AB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" y="753"/>
              <a:ext cx="2108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6" name="Rectangle 461">
              <a:extLst>
                <a:ext uri="{FF2B5EF4-FFF2-40B4-BE49-F238E27FC236}">
                  <a16:creationId xmlns:a16="http://schemas.microsoft.com/office/drawing/2014/main" id="{528808E1-39FD-4BB1-A904-0466A8841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" y="785"/>
              <a:ext cx="257" cy="9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Adam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08" name="Group 1060">
            <a:extLst>
              <a:ext uri="{FF2B5EF4-FFF2-40B4-BE49-F238E27FC236}">
                <a16:creationId xmlns:a16="http://schemas.microsoft.com/office/drawing/2014/main" id="{794A20EC-6CE2-4B45-9F98-2777B91643FC}"/>
              </a:ext>
            </a:extLst>
          </p:cNvPr>
          <p:cNvGrpSpPr>
            <a:grpSpLocks/>
          </p:cNvGrpSpPr>
          <p:nvPr/>
        </p:nvGrpSpPr>
        <p:grpSpPr bwMode="auto">
          <a:xfrm>
            <a:off x="968375" y="1552579"/>
            <a:ext cx="3281363" cy="219075"/>
            <a:chOff x="610" y="978"/>
            <a:chExt cx="2067" cy="138"/>
          </a:xfrm>
          <a:solidFill>
            <a:srgbClr val="739986"/>
          </a:solidFill>
        </p:grpSpPr>
        <p:sp>
          <p:nvSpPr>
            <p:cNvPr id="10853" name="Rectangle 462">
              <a:extLst>
                <a:ext uri="{FF2B5EF4-FFF2-40B4-BE49-F238E27FC236}">
                  <a16:creationId xmlns:a16="http://schemas.microsoft.com/office/drawing/2014/main" id="{DDF223C1-039C-4C81-920C-91101556A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978"/>
              <a:ext cx="2067" cy="138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4" name="Rectangle 463">
              <a:extLst>
                <a:ext uri="{FF2B5EF4-FFF2-40B4-BE49-F238E27FC236}">
                  <a16:creationId xmlns:a16="http://schemas.microsoft.com/office/drawing/2014/main" id="{3A1E1641-9C33-43FD-83E2-0AE11FB71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1001"/>
              <a:ext cx="201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Seth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09" name="Group 1061">
            <a:extLst>
              <a:ext uri="{FF2B5EF4-FFF2-40B4-BE49-F238E27FC236}">
                <a16:creationId xmlns:a16="http://schemas.microsoft.com/office/drawing/2014/main" id="{E26725F1-5D84-4F7D-9E28-D79B4DAFBDB0}"/>
              </a:ext>
            </a:extLst>
          </p:cNvPr>
          <p:cNvGrpSpPr>
            <a:grpSpLocks/>
          </p:cNvGrpSpPr>
          <p:nvPr/>
        </p:nvGrpSpPr>
        <p:grpSpPr bwMode="auto">
          <a:xfrm>
            <a:off x="1347788" y="1771655"/>
            <a:ext cx="3259137" cy="214313"/>
            <a:chOff x="849" y="1116"/>
            <a:chExt cx="2053" cy="135"/>
          </a:xfrm>
          <a:solidFill>
            <a:srgbClr val="739986"/>
          </a:solidFill>
        </p:grpSpPr>
        <p:sp>
          <p:nvSpPr>
            <p:cNvPr id="10851" name="Rectangle 464">
              <a:extLst>
                <a:ext uri="{FF2B5EF4-FFF2-40B4-BE49-F238E27FC236}">
                  <a16:creationId xmlns:a16="http://schemas.microsoft.com/office/drawing/2014/main" id="{1B8C7FE8-C081-4EF9-9B3B-ED4DEF2DF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1116"/>
              <a:ext cx="2053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2" name="Rectangle 465">
              <a:extLst>
                <a:ext uri="{FF2B5EF4-FFF2-40B4-BE49-F238E27FC236}">
                  <a16:creationId xmlns:a16="http://schemas.microsoft.com/office/drawing/2014/main" id="{31FD10DD-C5D8-427C-94DD-0BFA2A0EB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1137"/>
              <a:ext cx="283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Enosh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0" name="Group 1062">
            <a:extLst>
              <a:ext uri="{FF2B5EF4-FFF2-40B4-BE49-F238E27FC236}">
                <a16:creationId xmlns:a16="http://schemas.microsoft.com/office/drawing/2014/main" id="{C2FF5877-06C3-489A-B351-D30133FE9F0E}"/>
              </a:ext>
            </a:extLst>
          </p:cNvPr>
          <p:cNvGrpSpPr>
            <a:grpSpLocks/>
          </p:cNvGrpSpPr>
          <p:nvPr/>
        </p:nvGrpSpPr>
        <p:grpSpPr bwMode="auto">
          <a:xfrm>
            <a:off x="1671638" y="1985967"/>
            <a:ext cx="3273425" cy="214313"/>
            <a:chOff x="1053" y="1251"/>
            <a:chExt cx="2062" cy="135"/>
          </a:xfrm>
          <a:solidFill>
            <a:srgbClr val="739986"/>
          </a:solidFill>
        </p:grpSpPr>
        <p:sp>
          <p:nvSpPr>
            <p:cNvPr id="10849" name="Rectangle 466">
              <a:extLst>
                <a:ext uri="{FF2B5EF4-FFF2-40B4-BE49-F238E27FC236}">
                  <a16:creationId xmlns:a16="http://schemas.microsoft.com/office/drawing/2014/main" id="{79BDA9C0-63B6-4E2A-969A-B67A48FDA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" y="1251"/>
              <a:ext cx="2062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50" name="Rectangle 467">
              <a:extLst>
                <a:ext uri="{FF2B5EF4-FFF2-40B4-BE49-F238E27FC236}">
                  <a16:creationId xmlns:a16="http://schemas.microsoft.com/office/drawing/2014/main" id="{BFBB9503-8DFD-4CF0-9F44-118350587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1266"/>
              <a:ext cx="309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Cainan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2" name="Group 1064">
            <a:extLst>
              <a:ext uri="{FF2B5EF4-FFF2-40B4-BE49-F238E27FC236}">
                <a16:creationId xmlns:a16="http://schemas.microsoft.com/office/drawing/2014/main" id="{4C730A6B-C5F4-4AFB-95CE-4C696603577C}"/>
              </a:ext>
            </a:extLst>
          </p:cNvPr>
          <p:cNvGrpSpPr>
            <a:grpSpLocks/>
          </p:cNvGrpSpPr>
          <p:nvPr/>
        </p:nvGrpSpPr>
        <p:grpSpPr bwMode="auto">
          <a:xfrm>
            <a:off x="2157413" y="2416181"/>
            <a:ext cx="3463925" cy="219075"/>
            <a:chOff x="1359" y="1522"/>
            <a:chExt cx="2182" cy="138"/>
          </a:xfrm>
          <a:solidFill>
            <a:srgbClr val="739986"/>
          </a:solidFill>
        </p:grpSpPr>
        <p:sp>
          <p:nvSpPr>
            <p:cNvPr id="10847" name="Rectangle 468">
              <a:extLst>
                <a:ext uri="{FF2B5EF4-FFF2-40B4-BE49-F238E27FC236}">
                  <a16:creationId xmlns:a16="http://schemas.microsoft.com/office/drawing/2014/main" id="{F745D965-F5FF-4F2D-9BBC-840C8EF71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9" y="1522"/>
              <a:ext cx="2182" cy="138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8" name="Rectangle 469">
              <a:extLst>
                <a:ext uri="{FF2B5EF4-FFF2-40B4-BE49-F238E27FC236}">
                  <a16:creationId xmlns:a16="http://schemas.microsoft.com/office/drawing/2014/main" id="{B4FBAEDD-7949-4DF7-8F50-483170E62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2" y="1549"/>
              <a:ext cx="247" cy="10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3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Jared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1" name="Group 1063">
            <a:extLst>
              <a:ext uri="{FF2B5EF4-FFF2-40B4-BE49-F238E27FC236}">
                <a16:creationId xmlns:a16="http://schemas.microsoft.com/office/drawing/2014/main" id="{BD1403AF-32FB-4987-B462-624054EAE83E}"/>
              </a:ext>
            </a:extLst>
          </p:cNvPr>
          <p:cNvGrpSpPr>
            <a:grpSpLocks/>
          </p:cNvGrpSpPr>
          <p:nvPr/>
        </p:nvGrpSpPr>
        <p:grpSpPr bwMode="auto">
          <a:xfrm>
            <a:off x="1924050" y="2200280"/>
            <a:ext cx="3222625" cy="215900"/>
            <a:chOff x="1212" y="1386"/>
            <a:chExt cx="2030" cy="136"/>
          </a:xfrm>
          <a:solidFill>
            <a:srgbClr val="739986"/>
          </a:solidFill>
        </p:grpSpPr>
        <p:sp>
          <p:nvSpPr>
            <p:cNvPr id="10845" name="Rectangle 470">
              <a:extLst>
                <a:ext uri="{FF2B5EF4-FFF2-40B4-BE49-F238E27FC236}">
                  <a16:creationId xmlns:a16="http://schemas.microsoft.com/office/drawing/2014/main" id="{957CB67D-0F36-4D4A-BF37-A01622C38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" y="1386"/>
              <a:ext cx="2030" cy="136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6" name="Rectangle 471">
              <a:extLst>
                <a:ext uri="{FF2B5EF4-FFF2-40B4-BE49-F238E27FC236}">
                  <a16:creationId xmlns:a16="http://schemas.microsoft.com/office/drawing/2014/main" id="{3A530202-34D9-46D4-85BD-FC27CF0BE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404"/>
              <a:ext cx="419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Mahalalel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297" name="Rectangle 472">
            <a:extLst>
              <a:ext uri="{FF2B5EF4-FFF2-40B4-BE49-F238E27FC236}">
                <a16:creationId xmlns:a16="http://schemas.microsoft.com/office/drawing/2014/main" id="{9370D73A-4F9A-4CA3-9B18-65EC1B292F57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044406" y="511970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1600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98" name="Rectangle 473">
            <a:extLst>
              <a:ext uri="{FF2B5EF4-FFF2-40B4-BE49-F238E27FC236}">
                <a16:creationId xmlns:a16="http://schemas.microsoft.com/office/drawing/2014/main" id="{0A608398-3337-4011-B9BF-D12D2384707F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40476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1700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299" name="Rectangle 474">
            <a:extLst>
              <a:ext uri="{FF2B5EF4-FFF2-40B4-BE49-F238E27FC236}">
                <a16:creationId xmlns:a16="http://schemas.microsoft.com/office/drawing/2014/main" id="{9A7A62BF-6FC6-46A1-8C63-1D9090A2382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761956" y="511970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1800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300" name="Rectangle 475">
            <a:extLst>
              <a:ext uri="{FF2B5EF4-FFF2-40B4-BE49-F238E27FC236}">
                <a16:creationId xmlns:a16="http://schemas.microsoft.com/office/drawing/2014/main" id="{53345E31-E736-4C38-B761-4A4188D838A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12231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1900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301" name="Rectangle 476">
            <a:extLst>
              <a:ext uri="{FF2B5EF4-FFF2-40B4-BE49-F238E27FC236}">
                <a16:creationId xmlns:a16="http://schemas.microsoft.com/office/drawing/2014/main" id="{B6B21CDE-0225-42F0-B0CC-5D0350B466A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48426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2000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302" name="Rectangle 477">
            <a:extLst>
              <a:ext uri="{FF2B5EF4-FFF2-40B4-BE49-F238E27FC236}">
                <a16:creationId xmlns:a16="http://schemas.microsoft.com/office/drawing/2014/main" id="{0A268585-9249-472F-A21A-9FDBA11C20D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84621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2100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sp>
        <p:nvSpPr>
          <p:cNvPr id="10303" name="Rectangle 478">
            <a:extLst>
              <a:ext uri="{FF2B5EF4-FFF2-40B4-BE49-F238E27FC236}">
                <a16:creationId xmlns:a16="http://schemas.microsoft.com/office/drawing/2014/main" id="{5E570308-2864-4710-AA80-B8C5B1C2AF1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8201819" y="511969"/>
            <a:ext cx="428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2200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grpSp>
        <p:nvGrpSpPr>
          <p:cNvPr id="3146" name="Group 1098">
            <a:extLst>
              <a:ext uri="{FF2B5EF4-FFF2-40B4-BE49-F238E27FC236}">
                <a16:creationId xmlns:a16="http://schemas.microsoft.com/office/drawing/2014/main" id="{16157716-2C5E-447E-B6D6-83E0EFC7839C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4540261"/>
            <a:ext cx="1668463" cy="214313"/>
            <a:chOff x="4224" y="2860"/>
            <a:chExt cx="1051" cy="135"/>
          </a:xfrm>
          <a:gradFill>
            <a:gsLst>
              <a:gs pos="0">
                <a:srgbClr val="739986"/>
              </a:gs>
              <a:gs pos="100000">
                <a:srgbClr val="E6F2FF"/>
              </a:gs>
            </a:gsLst>
            <a:lin ang="0" scaled="1"/>
          </a:gradFill>
        </p:grpSpPr>
        <p:sp>
          <p:nvSpPr>
            <p:cNvPr id="10843" name="Rectangle 479">
              <a:extLst>
                <a:ext uri="{FF2B5EF4-FFF2-40B4-BE49-F238E27FC236}">
                  <a16:creationId xmlns:a16="http://schemas.microsoft.com/office/drawing/2014/main" id="{00F8F028-3B04-460F-B7DC-B7AF948C9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860"/>
              <a:ext cx="1051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4" name="Rectangle 480">
              <a:extLst>
                <a:ext uri="{FF2B5EF4-FFF2-40B4-BE49-F238E27FC236}">
                  <a16:creationId xmlns:a16="http://schemas.microsoft.com/office/drawing/2014/main" id="{883FA5AB-B290-4E93-974F-A524F7273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5" y="2877"/>
              <a:ext cx="206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FF00"/>
                      </a:gs>
                      <a:gs pos="100000">
                        <a:srgbClr val="FFFF00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Eber</a:t>
              </a:r>
              <a:endParaRPr lang="de-DE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0" name="Group 1072">
            <a:extLst>
              <a:ext uri="{FF2B5EF4-FFF2-40B4-BE49-F238E27FC236}">
                <a16:creationId xmlns:a16="http://schemas.microsoft.com/office/drawing/2014/main" id="{2E6F6E5B-E03B-4A2B-A580-C5DA15D07368}"/>
              </a:ext>
            </a:extLst>
          </p:cNvPr>
          <p:cNvGrpSpPr>
            <a:grpSpLocks/>
          </p:cNvGrpSpPr>
          <p:nvPr/>
        </p:nvGrpSpPr>
        <p:grpSpPr bwMode="auto">
          <a:xfrm>
            <a:off x="6591300" y="4321186"/>
            <a:ext cx="1558925" cy="219075"/>
            <a:chOff x="4152" y="2791"/>
            <a:chExt cx="982" cy="138"/>
          </a:xfrm>
          <a:solidFill>
            <a:srgbClr val="E6F2FF"/>
          </a:solidFill>
        </p:grpSpPr>
        <p:sp>
          <p:nvSpPr>
            <p:cNvPr id="10841" name="Rectangle 481">
              <a:extLst>
                <a:ext uri="{FF2B5EF4-FFF2-40B4-BE49-F238E27FC236}">
                  <a16:creationId xmlns:a16="http://schemas.microsoft.com/office/drawing/2014/main" id="{F682CDB6-C7C7-4119-9B48-42E82FC5C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2" y="2791"/>
              <a:ext cx="982" cy="138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2" name="Rectangle 482">
              <a:extLst>
                <a:ext uri="{FF2B5EF4-FFF2-40B4-BE49-F238E27FC236}">
                  <a16:creationId xmlns:a16="http://schemas.microsoft.com/office/drawing/2014/main" id="{3E8DC51E-D14D-4559-8989-712231D42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3" y="2813"/>
              <a:ext cx="247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Salah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19" name="Group 1071">
            <a:extLst>
              <a:ext uri="{FF2B5EF4-FFF2-40B4-BE49-F238E27FC236}">
                <a16:creationId xmlns:a16="http://schemas.microsoft.com/office/drawing/2014/main" id="{D719A329-8975-4550-9E2F-C424D1B275CE}"/>
              </a:ext>
            </a:extLst>
          </p:cNvPr>
          <p:cNvGrpSpPr>
            <a:grpSpLocks/>
          </p:cNvGrpSpPr>
          <p:nvPr/>
        </p:nvGrpSpPr>
        <p:grpSpPr bwMode="auto">
          <a:xfrm>
            <a:off x="6467475" y="4106872"/>
            <a:ext cx="1576388" cy="214313"/>
            <a:chOff x="4074" y="2656"/>
            <a:chExt cx="993" cy="135"/>
          </a:xfrm>
          <a:solidFill>
            <a:srgbClr val="E6F2FF"/>
          </a:solidFill>
        </p:grpSpPr>
        <p:sp>
          <p:nvSpPr>
            <p:cNvPr id="10839" name="Rectangle 485">
              <a:extLst>
                <a:ext uri="{FF2B5EF4-FFF2-40B4-BE49-F238E27FC236}">
                  <a16:creationId xmlns:a16="http://schemas.microsoft.com/office/drawing/2014/main" id="{B4E6EC7A-077A-4865-96D1-84C3CBC62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2656"/>
              <a:ext cx="993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40" name="Rectangle 486">
              <a:extLst>
                <a:ext uri="{FF2B5EF4-FFF2-40B4-BE49-F238E27FC236}">
                  <a16:creationId xmlns:a16="http://schemas.microsoft.com/office/drawing/2014/main" id="{997047F4-7C9D-4B25-91D5-2794078E1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6" y="2667"/>
              <a:ext cx="427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Arphaxad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2" name="Group 1074">
            <a:extLst>
              <a:ext uri="{FF2B5EF4-FFF2-40B4-BE49-F238E27FC236}">
                <a16:creationId xmlns:a16="http://schemas.microsoft.com/office/drawing/2014/main" id="{63C31AA4-72C4-4C23-BF89-E3B2F0429081}"/>
              </a:ext>
            </a:extLst>
          </p:cNvPr>
          <p:cNvGrpSpPr>
            <a:grpSpLocks/>
          </p:cNvGrpSpPr>
          <p:nvPr/>
        </p:nvGrpSpPr>
        <p:grpSpPr bwMode="auto">
          <a:xfrm>
            <a:off x="6829425" y="4754574"/>
            <a:ext cx="854075" cy="214313"/>
            <a:chOff x="4302" y="3064"/>
            <a:chExt cx="538" cy="135"/>
          </a:xfrm>
          <a:solidFill>
            <a:srgbClr val="E6F2FF"/>
          </a:solidFill>
        </p:grpSpPr>
        <p:sp>
          <p:nvSpPr>
            <p:cNvPr id="10837" name="Rectangle 493">
              <a:extLst>
                <a:ext uri="{FF2B5EF4-FFF2-40B4-BE49-F238E27FC236}">
                  <a16:creationId xmlns:a16="http://schemas.microsoft.com/office/drawing/2014/main" id="{8752B053-9C90-4820-B652-921998F9C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" y="3064"/>
              <a:ext cx="538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8" name="Rectangle 494">
              <a:extLst>
                <a:ext uri="{FF2B5EF4-FFF2-40B4-BE49-F238E27FC236}">
                  <a16:creationId xmlns:a16="http://schemas.microsoft.com/office/drawing/2014/main" id="{6B582FA7-C4D2-4EF7-8906-4F276297B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3" y="3078"/>
              <a:ext cx="247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Peleg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3" name="Group 1075">
            <a:extLst>
              <a:ext uri="{FF2B5EF4-FFF2-40B4-BE49-F238E27FC236}">
                <a16:creationId xmlns:a16="http://schemas.microsoft.com/office/drawing/2014/main" id="{31EDF155-9B2F-475E-BA4A-63BA6ED41C71}"/>
              </a:ext>
            </a:extLst>
          </p:cNvPr>
          <p:cNvGrpSpPr>
            <a:grpSpLocks/>
          </p:cNvGrpSpPr>
          <p:nvPr/>
        </p:nvGrpSpPr>
        <p:grpSpPr bwMode="auto">
          <a:xfrm>
            <a:off x="6938963" y="4968875"/>
            <a:ext cx="854075" cy="215900"/>
            <a:chOff x="4371" y="3199"/>
            <a:chExt cx="538" cy="136"/>
          </a:xfrm>
          <a:solidFill>
            <a:srgbClr val="E6F2FF"/>
          </a:solidFill>
        </p:grpSpPr>
        <p:sp>
          <p:nvSpPr>
            <p:cNvPr id="10835" name="Rectangle 495">
              <a:extLst>
                <a:ext uri="{FF2B5EF4-FFF2-40B4-BE49-F238E27FC236}">
                  <a16:creationId xmlns:a16="http://schemas.microsoft.com/office/drawing/2014/main" id="{70F3D987-2C7F-400C-AE26-66A7592F6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1" y="3199"/>
              <a:ext cx="538" cy="136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6" name="Rectangle 496">
              <a:extLst>
                <a:ext uri="{FF2B5EF4-FFF2-40B4-BE49-F238E27FC236}">
                  <a16:creationId xmlns:a16="http://schemas.microsoft.com/office/drawing/2014/main" id="{57CDA5A2-E452-4C07-A578-D6329B8B9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1" y="3216"/>
              <a:ext cx="175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Reu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6" name="Group 1078">
            <a:extLst>
              <a:ext uri="{FF2B5EF4-FFF2-40B4-BE49-F238E27FC236}">
                <a16:creationId xmlns:a16="http://schemas.microsoft.com/office/drawing/2014/main" id="{2966E31B-DE9C-4F40-A313-8CFA353D1040}"/>
              </a:ext>
            </a:extLst>
          </p:cNvPr>
          <p:cNvGrpSpPr>
            <a:grpSpLocks/>
          </p:cNvGrpSpPr>
          <p:nvPr/>
        </p:nvGrpSpPr>
        <p:grpSpPr bwMode="auto">
          <a:xfrm>
            <a:off x="7262813" y="5618176"/>
            <a:ext cx="736600" cy="214313"/>
            <a:chOff x="4575" y="3608"/>
            <a:chExt cx="464" cy="135"/>
          </a:xfrm>
          <a:solidFill>
            <a:srgbClr val="E6F2FF"/>
          </a:solidFill>
        </p:grpSpPr>
        <p:sp>
          <p:nvSpPr>
            <p:cNvPr id="10833" name="Rectangle 497">
              <a:extLst>
                <a:ext uri="{FF2B5EF4-FFF2-40B4-BE49-F238E27FC236}">
                  <a16:creationId xmlns:a16="http://schemas.microsoft.com/office/drawing/2014/main" id="{40596478-B77D-492D-87C6-ACE424E95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3608"/>
              <a:ext cx="464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4" name="Rectangle 498">
              <a:extLst>
                <a:ext uri="{FF2B5EF4-FFF2-40B4-BE49-F238E27FC236}">
                  <a16:creationId xmlns:a16="http://schemas.microsoft.com/office/drawing/2014/main" id="{A279065C-079D-4124-8E69-72BA890F3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1" y="3630"/>
              <a:ext cx="246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Terah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4" name="Group 1076">
            <a:extLst>
              <a:ext uri="{FF2B5EF4-FFF2-40B4-BE49-F238E27FC236}">
                <a16:creationId xmlns:a16="http://schemas.microsoft.com/office/drawing/2014/main" id="{E4B12125-8DA0-41A0-A08F-1E2C8C7259E9}"/>
              </a:ext>
            </a:extLst>
          </p:cNvPr>
          <p:cNvGrpSpPr>
            <a:grpSpLocks/>
          </p:cNvGrpSpPr>
          <p:nvPr/>
        </p:nvGrpSpPr>
        <p:grpSpPr bwMode="auto">
          <a:xfrm>
            <a:off x="7053263" y="5184787"/>
            <a:ext cx="827087" cy="219075"/>
            <a:chOff x="4443" y="3335"/>
            <a:chExt cx="521" cy="138"/>
          </a:xfrm>
          <a:solidFill>
            <a:srgbClr val="E6F2FF"/>
          </a:solidFill>
        </p:grpSpPr>
        <p:sp>
          <p:nvSpPr>
            <p:cNvPr id="10831" name="Rectangle 500">
              <a:extLst>
                <a:ext uri="{FF2B5EF4-FFF2-40B4-BE49-F238E27FC236}">
                  <a16:creationId xmlns:a16="http://schemas.microsoft.com/office/drawing/2014/main" id="{5BFC7CBC-AF14-4998-8F17-21763B550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3" y="3335"/>
              <a:ext cx="521" cy="138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2" name="Rectangle 501">
              <a:extLst>
                <a:ext uri="{FF2B5EF4-FFF2-40B4-BE49-F238E27FC236}">
                  <a16:creationId xmlns:a16="http://schemas.microsoft.com/office/drawing/2014/main" id="{FBEB8C39-4856-45AC-9E7D-2FB3CB49C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7" y="3351"/>
              <a:ext cx="263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Serug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34" name="Group 1086">
            <a:extLst>
              <a:ext uri="{FF2B5EF4-FFF2-40B4-BE49-F238E27FC236}">
                <a16:creationId xmlns:a16="http://schemas.microsoft.com/office/drawing/2014/main" id="{9B1313C8-912D-47B3-9B9B-0D85731D2532}"/>
              </a:ext>
            </a:extLst>
          </p:cNvPr>
          <p:cNvGrpSpPr>
            <a:grpSpLocks/>
          </p:cNvGrpSpPr>
          <p:nvPr/>
        </p:nvGrpSpPr>
        <p:grpSpPr bwMode="auto">
          <a:xfrm>
            <a:off x="6975478" y="5832475"/>
            <a:ext cx="1425575" cy="217488"/>
            <a:chOff x="4371" y="3743"/>
            <a:chExt cx="898" cy="137"/>
          </a:xfrm>
        </p:grpSpPr>
        <p:sp>
          <p:nvSpPr>
            <p:cNvPr id="10829" name="Rectangle 502">
              <a:extLst>
                <a:ext uri="{FF2B5EF4-FFF2-40B4-BE49-F238E27FC236}">
                  <a16:creationId xmlns:a16="http://schemas.microsoft.com/office/drawing/2014/main" id="{71D04E32-EE3F-4026-A001-B5C591BFA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" y="3743"/>
              <a:ext cx="421" cy="13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30" name="Rectangle 503">
              <a:extLst>
                <a:ext uri="{FF2B5EF4-FFF2-40B4-BE49-F238E27FC236}">
                  <a16:creationId xmlns:a16="http://schemas.microsoft.com/office/drawing/2014/main" id="{6B270EA8-6446-4CA9-9000-0CEB85A7D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1" y="3744"/>
              <a:ext cx="40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Abraham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36" name="Group 1088">
            <a:extLst>
              <a:ext uri="{FF2B5EF4-FFF2-40B4-BE49-F238E27FC236}">
                <a16:creationId xmlns:a16="http://schemas.microsoft.com/office/drawing/2014/main" id="{AA4278FB-286C-477F-B814-AABBBD53149A}"/>
              </a:ext>
            </a:extLst>
          </p:cNvPr>
          <p:cNvGrpSpPr>
            <a:grpSpLocks/>
          </p:cNvGrpSpPr>
          <p:nvPr/>
        </p:nvGrpSpPr>
        <p:grpSpPr bwMode="auto">
          <a:xfrm>
            <a:off x="7708900" y="6367464"/>
            <a:ext cx="1122363" cy="249237"/>
            <a:chOff x="4856" y="4017"/>
            <a:chExt cx="707" cy="157"/>
          </a:xfrm>
        </p:grpSpPr>
        <p:sp>
          <p:nvSpPr>
            <p:cNvPr id="10827" name="Rectangle 504">
              <a:extLst>
                <a:ext uri="{FF2B5EF4-FFF2-40B4-BE49-F238E27FC236}">
                  <a16:creationId xmlns:a16="http://schemas.microsoft.com/office/drawing/2014/main" id="{C316CBBF-CD35-4A5E-AC72-97A82CE3E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" y="4017"/>
              <a:ext cx="379" cy="1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28" name="Rectangle 505">
              <a:extLst>
                <a:ext uri="{FF2B5EF4-FFF2-40B4-BE49-F238E27FC236}">
                  <a16:creationId xmlns:a16="http://schemas.microsoft.com/office/drawing/2014/main" id="{413E99F2-7E02-4BE9-94A2-EB140E29D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" y="4038"/>
              <a:ext cx="26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Jacob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35" name="Group 1087">
            <a:extLst>
              <a:ext uri="{FF2B5EF4-FFF2-40B4-BE49-F238E27FC236}">
                <a16:creationId xmlns:a16="http://schemas.microsoft.com/office/drawing/2014/main" id="{C84B50F1-0A9A-4D66-A4F5-9AF4367FA62F}"/>
              </a:ext>
            </a:extLst>
          </p:cNvPr>
          <p:cNvGrpSpPr>
            <a:grpSpLocks/>
          </p:cNvGrpSpPr>
          <p:nvPr/>
        </p:nvGrpSpPr>
        <p:grpSpPr bwMode="auto">
          <a:xfrm>
            <a:off x="7613650" y="6048362"/>
            <a:ext cx="1125538" cy="228600"/>
            <a:chOff x="4796" y="3879"/>
            <a:chExt cx="709" cy="144"/>
          </a:xfrm>
        </p:grpSpPr>
        <p:sp>
          <p:nvSpPr>
            <p:cNvPr id="10825" name="Rectangle 506">
              <a:extLst>
                <a:ext uri="{FF2B5EF4-FFF2-40B4-BE49-F238E27FC236}">
                  <a16:creationId xmlns:a16="http://schemas.microsoft.com/office/drawing/2014/main" id="{2BA5B778-0330-4226-A002-743209F9F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3879"/>
              <a:ext cx="417" cy="1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26" name="Rectangle 507">
              <a:extLst>
                <a:ext uri="{FF2B5EF4-FFF2-40B4-BE49-F238E27FC236}">
                  <a16:creationId xmlns:a16="http://schemas.microsoft.com/office/drawing/2014/main" id="{7739AC45-79F3-4187-8A98-0E7829BF5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6" y="3887"/>
              <a:ext cx="23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Isaac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grpSp>
        <p:nvGrpSpPr>
          <p:cNvPr id="3125" name="Group 1077">
            <a:extLst>
              <a:ext uri="{FF2B5EF4-FFF2-40B4-BE49-F238E27FC236}">
                <a16:creationId xmlns:a16="http://schemas.microsoft.com/office/drawing/2014/main" id="{8C69E72A-05E0-4B16-BCE8-486C31D366B7}"/>
              </a:ext>
            </a:extLst>
          </p:cNvPr>
          <p:cNvGrpSpPr>
            <a:grpSpLocks/>
          </p:cNvGrpSpPr>
          <p:nvPr/>
        </p:nvGrpSpPr>
        <p:grpSpPr bwMode="auto">
          <a:xfrm>
            <a:off x="7162800" y="5403863"/>
            <a:ext cx="530225" cy="214313"/>
            <a:chOff x="4512" y="3473"/>
            <a:chExt cx="334" cy="135"/>
          </a:xfrm>
          <a:solidFill>
            <a:srgbClr val="E6F2FF"/>
          </a:solidFill>
        </p:grpSpPr>
        <p:sp>
          <p:nvSpPr>
            <p:cNvPr id="10823" name="Rectangle 499">
              <a:extLst>
                <a:ext uri="{FF2B5EF4-FFF2-40B4-BE49-F238E27FC236}">
                  <a16:creationId xmlns:a16="http://schemas.microsoft.com/office/drawing/2014/main" id="{A71428A0-7F17-4D90-99FE-22D8BD8B5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473"/>
              <a:ext cx="334" cy="135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824" name="Rectangle 510">
              <a:extLst>
                <a:ext uri="{FF2B5EF4-FFF2-40B4-BE49-F238E27FC236}">
                  <a16:creationId xmlns:a16="http://schemas.microsoft.com/office/drawing/2014/main" id="{748B0281-B850-4077-BD6C-D010E8E0E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0" y="3490"/>
              <a:ext cx="268" cy="11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4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Nahor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315" name="Line 511">
            <a:extLst>
              <a:ext uri="{FF2B5EF4-FFF2-40B4-BE49-F238E27FC236}">
                <a16:creationId xmlns:a16="http://schemas.microsoft.com/office/drawing/2014/main" id="{07BEE91D-9719-4C45-B580-22963047AA83}"/>
              </a:ext>
            </a:extLst>
          </p:cNvPr>
          <p:cNvSpPr>
            <a:spLocks noChangeShapeType="1"/>
          </p:cNvSpPr>
          <p:nvPr/>
        </p:nvSpPr>
        <p:spPr bwMode="auto">
          <a:xfrm>
            <a:off x="863600" y="1012825"/>
            <a:ext cx="1588" cy="393700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6" name="Line 512">
            <a:extLst>
              <a:ext uri="{FF2B5EF4-FFF2-40B4-BE49-F238E27FC236}">
                <a16:creationId xmlns:a16="http://schemas.microsoft.com/office/drawing/2014/main" id="{4F7F8B60-1DFA-4BCC-9733-C875DACAB7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1012825"/>
            <a:ext cx="1588" cy="749300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7" name="Line 513">
            <a:extLst>
              <a:ext uri="{FF2B5EF4-FFF2-40B4-BE49-F238E27FC236}">
                <a16:creationId xmlns:a16="http://schemas.microsoft.com/office/drawing/2014/main" id="{242A3F1E-FE16-4370-A1AE-1D042133BA9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1150" y="1012825"/>
            <a:ext cx="1588" cy="96361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8" name="Line 514">
            <a:extLst>
              <a:ext uri="{FF2B5EF4-FFF2-40B4-BE49-F238E27FC236}">
                <a16:creationId xmlns:a16="http://schemas.microsoft.com/office/drawing/2014/main" id="{527E4000-DF47-4240-864D-0B20FA335CA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1513" y="1012825"/>
            <a:ext cx="1587" cy="1398588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9" name="Line 515">
            <a:extLst>
              <a:ext uri="{FF2B5EF4-FFF2-40B4-BE49-F238E27FC236}">
                <a16:creationId xmlns:a16="http://schemas.microsoft.com/office/drawing/2014/main" id="{31BF84F5-4DE7-44FD-89AF-50942CC9085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3463" y="1012825"/>
            <a:ext cx="1587" cy="161766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20" name="Line 516">
            <a:extLst>
              <a:ext uri="{FF2B5EF4-FFF2-40B4-BE49-F238E27FC236}">
                <a16:creationId xmlns:a16="http://schemas.microsoft.com/office/drawing/2014/main" id="{CC95D694-8E13-46C4-8D95-DE542250C05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012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1" name="Line 517">
            <a:extLst>
              <a:ext uri="{FF2B5EF4-FFF2-40B4-BE49-F238E27FC236}">
                <a16:creationId xmlns:a16="http://schemas.microsoft.com/office/drawing/2014/main" id="{6A7CE486-E7CA-4CBF-A450-B97A9AB54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1271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2" name="Line 518">
            <a:extLst>
              <a:ext uri="{FF2B5EF4-FFF2-40B4-BE49-F238E27FC236}">
                <a16:creationId xmlns:a16="http://schemas.microsoft.com/office/drawing/2014/main" id="{ECC0F1C1-6C28-42EC-B5F0-8BF6A72684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2414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3" name="Line 519">
            <a:extLst>
              <a:ext uri="{FF2B5EF4-FFF2-40B4-BE49-F238E27FC236}">
                <a16:creationId xmlns:a16="http://schemas.microsoft.com/office/drawing/2014/main" id="{1E7D8A6C-C8C6-43FF-80BD-6D9207365BE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3557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4" name="Line 520">
            <a:extLst>
              <a:ext uri="{FF2B5EF4-FFF2-40B4-BE49-F238E27FC236}">
                <a16:creationId xmlns:a16="http://schemas.microsoft.com/office/drawing/2014/main" id="{030F02E0-6CFC-45CF-A90F-71DA75B9A68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4700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5" name="Line 521">
            <a:extLst>
              <a:ext uri="{FF2B5EF4-FFF2-40B4-BE49-F238E27FC236}">
                <a16:creationId xmlns:a16="http://schemas.microsoft.com/office/drawing/2014/main" id="{FABC72D1-E2F6-4365-922A-8C56A8E190E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5843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6" name="Line 522">
            <a:extLst>
              <a:ext uri="{FF2B5EF4-FFF2-40B4-BE49-F238E27FC236}">
                <a16:creationId xmlns:a16="http://schemas.microsoft.com/office/drawing/2014/main" id="{FB798BDB-87E5-4EFD-A6D4-778CA99F219F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6986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7" name="Line 523">
            <a:extLst>
              <a:ext uri="{FF2B5EF4-FFF2-40B4-BE49-F238E27FC236}">
                <a16:creationId xmlns:a16="http://schemas.microsoft.com/office/drawing/2014/main" id="{9E7C8D25-A65C-4EF6-849C-8E10F789F1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8129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8" name="Line 524">
            <a:extLst>
              <a:ext uri="{FF2B5EF4-FFF2-40B4-BE49-F238E27FC236}">
                <a16:creationId xmlns:a16="http://schemas.microsoft.com/office/drawing/2014/main" id="{C4734C40-20BF-4659-B32F-85323D635F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19272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9" name="Line 525">
            <a:extLst>
              <a:ext uri="{FF2B5EF4-FFF2-40B4-BE49-F238E27FC236}">
                <a16:creationId xmlns:a16="http://schemas.microsoft.com/office/drawing/2014/main" id="{E07E1351-1ECD-4FC3-83E8-6589B13B8C9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0415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0" name="Line 526">
            <a:extLst>
              <a:ext uri="{FF2B5EF4-FFF2-40B4-BE49-F238E27FC236}">
                <a16:creationId xmlns:a16="http://schemas.microsoft.com/office/drawing/2014/main" id="{611311FB-56BF-4156-B435-425FA55E1BF2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155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1" name="Line 527">
            <a:extLst>
              <a:ext uri="{FF2B5EF4-FFF2-40B4-BE49-F238E27FC236}">
                <a16:creationId xmlns:a16="http://schemas.microsoft.com/office/drawing/2014/main" id="{79B9D827-76C8-44A9-B060-34515715A62B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268538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2" name="Line 528">
            <a:extLst>
              <a:ext uri="{FF2B5EF4-FFF2-40B4-BE49-F238E27FC236}">
                <a16:creationId xmlns:a16="http://schemas.microsoft.com/office/drawing/2014/main" id="{75E9A622-DCF2-45AC-B67A-C68A9133781C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382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3" name="Line 529">
            <a:extLst>
              <a:ext uri="{FF2B5EF4-FFF2-40B4-BE49-F238E27FC236}">
                <a16:creationId xmlns:a16="http://schemas.microsoft.com/office/drawing/2014/main" id="{D0DB8F3F-FD4E-4728-8D0F-128BA6E13EF8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497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4" name="Line 530">
            <a:extLst>
              <a:ext uri="{FF2B5EF4-FFF2-40B4-BE49-F238E27FC236}">
                <a16:creationId xmlns:a16="http://schemas.microsoft.com/office/drawing/2014/main" id="{2BA6579A-75B7-46A3-B585-68CBC2C2AC1F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9063" y="2611438"/>
            <a:ext cx="1587" cy="14287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5" name="Line 531">
            <a:extLst>
              <a:ext uri="{FF2B5EF4-FFF2-40B4-BE49-F238E27FC236}">
                <a16:creationId xmlns:a16="http://schemas.microsoft.com/office/drawing/2014/main" id="{E29968B6-DC2F-4918-BB07-9BA5CF5BDCB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012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6" name="Line 532">
            <a:extLst>
              <a:ext uri="{FF2B5EF4-FFF2-40B4-BE49-F238E27FC236}">
                <a16:creationId xmlns:a16="http://schemas.microsoft.com/office/drawing/2014/main" id="{719EEB2A-7732-4B56-8C13-679147D850C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1271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7" name="Line 533">
            <a:extLst>
              <a:ext uri="{FF2B5EF4-FFF2-40B4-BE49-F238E27FC236}">
                <a16:creationId xmlns:a16="http://schemas.microsoft.com/office/drawing/2014/main" id="{3332FF3D-F82B-4B8E-9E7C-A0C78908C85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2414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8" name="Line 534">
            <a:extLst>
              <a:ext uri="{FF2B5EF4-FFF2-40B4-BE49-F238E27FC236}">
                <a16:creationId xmlns:a16="http://schemas.microsoft.com/office/drawing/2014/main" id="{DA31F914-C625-4D3B-B654-A765D8631DC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3557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9" name="Line 535">
            <a:extLst>
              <a:ext uri="{FF2B5EF4-FFF2-40B4-BE49-F238E27FC236}">
                <a16:creationId xmlns:a16="http://schemas.microsoft.com/office/drawing/2014/main" id="{51882726-E256-4EE7-A1E7-928F3550C5B0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4700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0" name="Line 536">
            <a:extLst>
              <a:ext uri="{FF2B5EF4-FFF2-40B4-BE49-F238E27FC236}">
                <a16:creationId xmlns:a16="http://schemas.microsoft.com/office/drawing/2014/main" id="{5FF70533-9D9A-458F-A251-39B918E9C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5843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1" name="Line 537">
            <a:extLst>
              <a:ext uri="{FF2B5EF4-FFF2-40B4-BE49-F238E27FC236}">
                <a16:creationId xmlns:a16="http://schemas.microsoft.com/office/drawing/2014/main" id="{3D863C9E-15CF-41C1-BC99-09F3E5952F0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6986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2" name="Line 538">
            <a:extLst>
              <a:ext uri="{FF2B5EF4-FFF2-40B4-BE49-F238E27FC236}">
                <a16:creationId xmlns:a16="http://schemas.microsoft.com/office/drawing/2014/main" id="{0A5BE12B-372D-453F-9410-4B172BE086A5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8129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3" name="Line 539">
            <a:extLst>
              <a:ext uri="{FF2B5EF4-FFF2-40B4-BE49-F238E27FC236}">
                <a16:creationId xmlns:a16="http://schemas.microsoft.com/office/drawing/2014/main" id="{FB58B87D-D88A-493F-8F4C-E7987280814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19272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4" name="Line 540">
            <a:extLst>
              <a:ext uri="{FF2B5EF4-FFF2-40B4-BE49-F238E27FC236}">
                <a16:creationId xmlns:a16="http://schemas.microsoft.com/office/drawing/2014/main" id="{6F67D02A-0909-4F74-89F8-6107CEDF4C9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0415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5" name="Line 541">
            <a:extLst>
              <a:ext uri="{FF2B5EF4-FFF2-40B4-BE49-F238E27FC236}">
                <a16:creationId xmlns:a16="http://schemas.microsoft.com/office/drawing/2014/main" id="{8EADE973-C355-49EF-A580-E51ED835EA4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155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6" name="Line 542">
            <a:extLst>
              <a:ext uri="{FF2B5EF4-FFF2-40B4-BE49-F238E27FC236}">
                <a16:creationId xmlns:a16="http://schemas.microsoft.com/office/drawing/2014/main" id="{26056383-7DE4-4FC5-9B12-A2FD780827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268538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7" name="Line 543">
            <a:extLst>
              <a:ext uri="{FF2B5EF4-FFF2-40B4-BE49-F238E27FC236}">
                <a16:creationId xmlns:a16="http://schemas.microsoft.com/office/drawing/2014/main" id="{6891D5C8-8D92-45C4-872F-6A1826FD7B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382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8" name="Line 544">
            <a:extLst>
              <a:ext uri="{FF2B5EF4-FFF2-40B4-BE49-F238E27FC236}">
                <a16:creationId xmlns:a16="http://schemas.microsoft.com/office/drawing/2014/main" id="{2AD91DC8-A1BF-499A-A7C5-FF847CF37643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497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9" name="Line 545">
            <a:extLst>
              <a:ext uri="{FF2B5EF4-FFF2-40B4-BE49-F238E27FC236}">
                <a16:creationId xmlns:a16="http://schemas.microsoft.com/office/drawing/2014/main" id="{82B75F85-CD34-4E95-9DEE-271DB21600E4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611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0" name="Line 546">
            <a:extLst>
              <a:ext uri="{FF2B5EF4-FFF2-40B4-BE49-F238E27FC236}">
                <a16:creationId xmlns:a16="http://schemas.microsoft.com/office/drawing/2014/main" id="{28241B4D-F411-4B08-A539-74E0D88964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725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1" name="Line 547">
            <a:extLst>
              <a:ext uri="{FF2B5EF4-FFF2-40B4-BE49-F238E27FC236}">
                <a16:creationId xmlns:a16="http://schemas.microsoft.com/office/drawing/2014/main" id="{78CA9CC2-4AF5-4A48-8488-8EE7648AD32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840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2" name="Line 548">
            <a:extLst>
              <a:ext uri="{FF2B5EF4-FFF2-40B4-BE49-F238E27FC236}">
                <a16:creationId xmlns:a16="http://schemas.microsoft.com/office/drawing/2014/main" id="{E76C28EE-8E02-405E-AF8C-0F16ED58A59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1013" y="2954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3" name="Line 549">
            <a:extLst>
              <a:ext uri="{FF2B5EF4-FFF2-40B4-BE49-F238E27FC236}">
                <a16:creationId xmlns:a16="http://schemas.microsoft.com/office/drawing/2014/main" id="{F70F3689-A026-464D-B13B-02CA2BD8232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0350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4" name="Line 550">
            <a:extLst>
              <a:ext uri="{FF2B5EF4-FFF2-40B4-BE49-F238E27FC236}">
                <a16:creationId xmlns:a16="http://schemas.microsoft.com/office/drawing/2014/main" id="{4CF269C1-25ED-4909-81AB-2E13D61D570A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1493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5" name="Line 551">
            <a:extLst>
              <a:ext uri="{FF2B5EF4-FFF2-40B4-BE49-F238E27FC236}">
                <a16:creationId xmlns:a16="http://schemas.microsoft.com/office/drawing/2014/main" id="{7F6061B6-2A3C-4C04-85AB-C75997F0D4E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2636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6" name="Line 552">
            <a:extLst>
              <a:ext uri="{FF2B5EF4-FFF2-40B4-BE49-F238E27FC236}">
                <a16:creationId xmlns:a16="http://schemas.microsoft.com/office/drawing/2014/main" id="{DA761288-A30B-44BA-87EB-5961FA2495F2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3779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7" name="Line 553">
            <a:extLst>
              <a:ext uri="{FF2B5EF4-FFF2-40B4-BE49-F238E27FC236}">
                <a16:creationId xmlns:a16="http://schemas.microsoft.com/office/drawing/2014/main" id="{911E74B6-59E5-40BE-BB61-D5EBE67DB328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4922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8" name="Line 554">
            <a:extLst>
              <a:ext uri="{FF2B5EF4-FFF2-40B4-BE49-F238E27FC236}">
                <a16:creationId xmlns:a16="http://schemas.microsoft.com/office/drawing/2014/main" id="{11805211-B24F-4D56-8B48-28E008B79F9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6065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9" name="Line 555">
            <a:extLst>
              <a:ext uri="{FF2B5EF4-FFF2-40B4-BE49-F238E27FC236}">
                <a16:creationId xmlns:a16="http://schemas.microsoft.com/office/drawing/2014/main" id="{7A6A2D2D-E977-403E-AD30-E6BBACF28D8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7208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0" name="Line 556">
            <a:extLst>
              <a:ext uri="{FF2B5EF4-FFF2-40B4-BE49-F238E27FC236}">
                <a16:creationId xmlns:a16="http://schemas.microsoft.com/office/drawing/2014/main" id="{F9F49227-6E8A-434E-A3B8-099F10C29E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8351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1" name="Line 557">
            <a:extLst>
              <a:ext uri="{FF2B5EF4-FFF2-40B4-BE49-F238E27FC236}">
                <a16:creationId xmlns:a16="http://schemas.microsoft.com/office/drawing/2014/main" id="{112EE704-16DA-47BC-A2BC-0FBEDC7CBA54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19494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2" name="Line 558">
            <a:extLst>
              <a:ext uri="{FF2B5EF4-FFF2-40B4-BE49-F238E27FC236}">
                <a16:creationId xmlns:a16="http://schemas.microsoft.com/office/drawing/2014/main" id="{2D81A4D3-0A8C-4A8E-885D-1B9F56230427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0637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3" name="Line 559">
            <a:extLst>
              <a:ext uri="{FF2B5EF4-FFF2-40B4-BE49-F238E27FC236}">
                <a16:creationId xmlns:a16="http://schemas.microsoft.com/office/drawing/2014/main" id="{BB810491-8A5A-423B-A382-CD9923F8E60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1780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4" name="Line 560">
            <a:extLst>
              <a:ext uri="{FF2B5EF4-FFF2-40B4-BE49-F238E27FC236}">
                <a16:creationId xmlns:a16="http://schemas.microsoft.com/office/drawing/2014/main" id="{A1A815E5-DBB3-413A-A264-0E39078BC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2923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5" name="Line 561">
            <a:extLst>
              <a:ext uri="{FF2B5EF4-FFF2-40B4-BE49-F238E27FC236}">
                <a16:creationId xmlns:a16="http://schemas.microsoft.com/office/drawing/2014/main" id="{FFD76F83-C939-4CBF-81E6-CE54B4D3F85A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4066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6" name="Line 562">
            <a:extLst>
              <a:ext uri="{FF2B5EF4-FFF2-40B4-BE49-F238E27FC236}">
                <a16:creationId xmlns:a16="http://schemas.microsoft.com/office/drawing/2014/main" id="{981A0E6E-9C23-44A6-8DE0-15BD3E67AB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5209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7" name="Line 563">
            <a:extLst>
              <a:ext uri="{FF2B5EF4-FFF2-40B4-BE49-F238E27FC236}">
                <a16:creationId xmlns:a16="http://schemas.microsoft.com/office/drawing/2014/main" id="{4DAD65A6-1A17-488F-BBEE-39ACD4D1A7F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6352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8" name="Line 564">
            <a:extLst>
              <a:ext uri="{FF2B5EF4-FFF2-40B4-BE49-F238E27FC236}">
                <a16:creationId xmlns:a16="http://schemas.microsoft.com/office/drawing/2014/main" id="{8C35854D-3C8D-407A-8AFC-69F6DF36498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7495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9" name="Line 565">
            <a:extLst>
              <a:ext uri="{FF2B5EF4-FFF2-40B4-BE49-F238E27FC236}">
                <a16:creationId xmlns:a16="http://schemas.microsoft.com/office/drawing/2014/main" id="{1B4167CC-B7FB-449E-9B3D-3D709F611936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8638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0" name="Line 566">
            <a:extLst>
              <a:ext uri="{FF2B5EF4-FFF2-40B4-BE49-F238E27FC236}">
                <a16:creationId xmlns:a16="http://schemas.microsoft.com/office/drawing/2014/main" id="{2D0900C8-D3F6-427B-9E00-8047DB976C2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1375" y="29781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1" name="Line 567">
            <a:extLst>
              <a:ext uri="{FF2B5EF4-FFF2-40B4-BE49-F238E27FC236}">
                <a16:creationId xmlns:a16="http://schemas.microsoft.com/office/drawing/2014/main" id="{437B2493-228F-4378-A00D-C15E204D5B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2" name="Line 568">
            <a:extLst>
              <a:ext uri="{FF2B5EF4-FFF2-40B4-BE49-F238E27FC236}">
                <a16:creationId xmlns:a16="http://schemas.microsoft.com/office/drawing/2014/main" id="{F55BBE99-FE39-48BE-9727-89D11F2B4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3" name="Line 569">
            <a:extLst>
              <a:ext uri="{FF2B5EF4-FFF2-40B4-BE49-F238E27FC236}">
                <a16:creationId xmlns:a16="http://schemas.microsoft.com/office/drawing/2014/main" id="{0B076AC2-0A1F-4A25-AAA2-80A3232E789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4" name="Line 570">
            <a:extLst>
              <a:ext uri="{FF2B5EF4-FFF2-40B4-BE49-F238E27FC236}">
                <a16:creationId xmlns:a16="http://schemas.microsoft.com/office/drawing/2014/main" id="{1B07D6DB-E5F4-4DF7-A5A2-5D6E2E232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5" name="Line 571">
            <a:extLst>
              <a:ext uri="{FF2B5EF4-FFF2-40B4-BE49-F238E27FC236}">
                <a16:creationId xmlns:a16="http://schemas.microsoft.com/office/drawing/2014/main" id="{F607C1BE-A189-45A1-BDB7-3CFDA72E07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6" name="Line 572">
            <a:extLst>
              <a:ext uri="{FF2B5EF4-FFF2-40B4-BE49-F238E27FC236}">
                <a16:creationId xmlns:a16="http://schemas.microsoft.com/office/drawing/2014/main" id="{BC9EF420-9AE5-47A3-98DF-3CFA8AB880B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7" name="Line 573">
            <a:extLst>
              <a:ext uri="{FF2B5EF4-FFF2-40B4-BE49-F238E27FC236}">
                <a16:creationId xmlns:a16="http://schemas.microsoft.com/office/drawing/2014/main" id="{6709C226-013B-41BB-80F5-8462EFC077C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8" name="Line 574">
            <a:extLst>
              <a:ext uri="{FF2B5EF4-FFF2-40B4-BE49-F238E27FC236}">
                <a16:creationId xmlns:a16="http://schemas.microsoft.com/office/drawing/2014/main" id="{517D01EF-2265-4443-925D-15928E716AE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9" name="Line 575">
            <a:extLst>
              <a:ext uri="{FF2B5EF4-FFF2-40B4-BE49-F238E27FC236}">
                <a16:creationId xmlns:a16="http://schemas.microsoft.com/office/drawing/2014/main" id="{19E97CB3-1983-48E8-A5E2-FDE8E2E156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0" name="Line 576">
            <a:extLst>
              <a:ext uri="{FF2B5EF4-FFF2-40B4-BE49-F238E27FC236}">
                <a16:creationId xmlns:a16="http://schemas.microsoft.com/office/drawing/2014/main" id="{BABAAEFC-97D8-4DEB-82AD-9F9F9BEB2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1" name="Line 577">
            <a:extLst>
              <a:ext uri="{FF2B5EF4-FFF2-40B4-BE49-F238E27FC236}">
                <a16:creationId xmlns:a16="http://schemas.microsoft.com/office/drawing/2014/main" id="{B8E0DC94-9A1F-4D06-894E-3A73BAEF809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2" name="Line 578">
            <a:extLst>
              <a:ext uri="{FF2B5EF4-FFF2-40B4-BE49-F238E27FC236}">
                <a16:creationId xmlns:a16="http://schemas.microsoft.com/office/drawing/2014/main" id="{CAA4F8AA-52D8-4177-BB3C-7BFABB2C64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3" name="Line 579">
            <a:extLst>
              <a:ext uri="{FF2B5EF4-FFF2-40B4-BE49-F238E27FC236}">
                <a16:creationId xmlns:a16="http://schemas.microsoft.com/office/drawing/2014/main" id="{BB5E0901-9D82-4E32-96FB-1C0F8C71B70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4" name="Line 580">
            <a:extLst>
              <a:ext uri="{FF2B5EF4-FFF2-40B4-BE49-F238E27FC236}">
                <a16:creationId xmlns:a16="http://schemas.microsoft.com/office/drawing/2014/main" id="{E5E3C8A0-3D7F-43EB-9B48-47E04AEEEB1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5" name="Line 581">
            <a:extLst>
              <a:ext uri="{FF2B5EF4-FFF2-40B4-BE49-F238E27FC236}">
                <a16:creationId xmlns:a16="http://schemas.microsoft.com/office/drawing/2014/main" id="{81C45BE0-0195-406A-A3D1-1BB2FD5B6A9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6" name="Line 582">
            <a:extLst>
              <a:ext uri="{FF2B5EF4-FFF2-40B4-BE49-F238E27FC236}">
                <a16:creationId xmlns:a16="http://schemas.microsoft.com/office/drawing/2014/main" id="{DDC76F56-1BF9-4D40-8184-22F7FDC557C6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7" name="Line 583">
            <a:extLst>
              <a:ext uri="{FF2B5EF4-FFF2-40B4-BE49-F238E27FC236}">
                <a16:creationId xmlns:a16="http://schemas.microsoft.com/office/drawing/2014/main" id="{F9BD6427-3367-491B-B2F7-AB453B49B97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8" name="Line 584">
            <a:extLst>
              <a:ext uri="{FF2B5EF4-FFF2-40B4-BE49-F238E27FC236}">
                <a16:creationId xmlns:a16="http://schemas.microsoft.com/office/drawing/2014/main" id="{05B83AE5-8FCE-426A-ADA1-98877981A75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9" name="Line 585">
            <a:extLst>
              <a:ext uri="{FF2B5EF4-FFF2-40B4-BE49-F238E27FC236}">
                <a16:creationId xmlns:a16="http://schemas.microsoft.com/office/drawing/2014/main" id="{4068955C-F608-48BD-8390-817285FED6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3068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0" name="Line 586">
            <a:extLst>
              <a:ext uri="{FF2B5EF4-FFF2-40B4-BE49-F238E27FC236}">
                <a16:creationId xmlns:a16="http://schemas.microsoft.com/office/drawing/2014/main" id="{A32725BA-37DF-4274-96CE-490E352E56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3182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1" name="Line 587">
            <a:extLst>
              <a:ext uri="{FF2B5EF4-FFF2-40B4-BE49-F238E27FC236}">
                <a16:creationId xmlns:a16="http://schemas.microsoft.com/office/drawing/2014/main" id="{7CAC01BE-7E88-437B-A3E5-BDA17FCC1B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2" name="Line 588">
            <a:extLst>
              <a:ext uri="{FF2B5EF4-FFF2-40B4-BE49-F238E27FC236}">
                <a16:creationId xmlns:a16="http://schemas.microsoft.com/office/drawing/2014/main" id="{AF907846-F0A5-4852-A1A3-97BFDB82E38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3" name="Line 589">
            <a:extLst>
              <a:ext uri="{FF2B5EF4-FFF2-40B4-BE49-F238E27FC236}">
                <a16:creationId xmlns:a16="http://schemas.microsoft.com/office/drawing/2014/main" id="{1B71AD44-ACA1-4AEA-8121-01A361B01F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4" name="Line 590">
            <a:extLst>
              <a:ext uri="{FF2B5EF4-FFF2-40B4-BE49-F238E27FC236}">
                <a16:creationId xmlns:a16="http://schemas.microsoft.com/office/drawing/2014/main" id="{7AA1100D-AF57-4B1C-B240-D4B89DFCBA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5" name="Line 591">
            <a:extLst>
              <a:ext uri="{FF2B5EF4-FFF2-40B4-BE49-F238E27FC236}">
                <a16:creationId xmlns:a16="http://schemas.microsoft.com/office/drawing/2014/main" id="{83DE9B52-C604-4EBA-ACCC-0A4AB72C6A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6" name="Line 592">
            <a:extLst>
              <a:ext uri="{FF2B5EF4-FFF2-40B4-BE49-F238E27FC236}">
                <a16:creationId xmlns:a16="http://schemas.microsoft.com/office/drawing/2014/main" id="{5CB55306-9489-40A7-94AB-D89C79DE52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7" name="Line 593">
            <a:extLst>
              <a:ext uri="{FF2B5EF4-FFF2-40B4-BE49-F238E27FC236}">
                <a16:creationId xmlns:a16="http://schemas.microsoft.com/office/drawing/2014/main" id="{D36FCA33-0189-4879-834C-2C877F112B3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8" name="Line 594">
            <a:extLst>
              <a:ext uri="{FF2B5EF4-FFF2-40B4-BE49-F238E27FC236}">
                <a16:creationId xmlns:a16="http://schemas.microsoft.com/office/drawing/2014/main" id="{D6C1059D-AEC8-405E-A613-9F786FC58E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9" name="Line 595">
            <a:extLst>
              <a:ext uri="{FF2B5EF4-FFF2-40B4-BE49-F238E27FC236}">
                <a16:creationId xmlns:a16="http://schemas.microsoft.com/office/drawing/2014/main" id="{42BBE510-D3E3-46AD-99A4-C93964CA7F3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0" name="Line 596">
            <a:extLst>
              <a:ext uri="{FF2B5EF4-FFF2-40B4-BE49-F238E27FC236}">
                <a16:creationId xmlns:a16="http://schemas.microsoft.com/office/drawing/2014/main" id="{84B82CB5-1ADF-420C-9410-40BC680ACB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1" name="Line 597">
            <a:extLst>
              <a:ext uri="{FF2B5EF4-FFF2-40B4-BE49-F238E27FC236}">
                <a16:creationId xmlns:a16="http://schemas.microsoft.com/office/drawing/2014/main" id="{D593DBD7-1E90-455F-8442-003CD100E7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2" name="Line 598">
            <a:extLst>
              <a:ext uri="{FF2B5EF4-FFF2-40B4-BE49-F238E27FC236}">
                <a16:creationId xmlns:a16="http://schemas.microsoft.com/office/drawing/2014/main" id="{C5647D68-AE29-4B54-AA75-3BEAC6FAC5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3" name="Line 599">
            <a:extLst>
              <a:ext uri="{FF2B5EF4-FFF2-40B4-BE49-F238E27FC236}">
                <a16:creationId xmlns:a16="http://schemas.microsoft.com/office/drawing/2014/main" id="{89EAC95B-13BF-4626-8E65-385F940B28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4" name="Line 600">
            <a:extLst>
              <a:ext uri="{FF2B5EF4-FFF2-40B4-BE49-F238E27FC236}">
                <a16:creationId xmlns:a16="http://schemas.microsoft.com/office/drawing/2014/main" id="{CE5EE7FA-6D09-43EF-B4E5-CD5D988AB3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5" name="Line 601">
            <a:extLst>
              <a:ext uri="{FF2B5EF4-FFF2-40B4-BE49-F238E27FC236}">
                <a16:creationId xmlns:a16="http://schemas.microsoft.com/office/drawing/2014/main" id="{D5FC69DF-5EAD-4C5A-807A-3A4D9D9DB9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6" name="Line 602">
            <a:extLst>
              <a:ext uri="{FF2B5EF4-FFF2-40B4-BE49-F238E27FC236}">
                <a16:creationId xmlns:a16="http://schemas.microsoft.com/office/drawing/2014/main" id="{B29473F5-4977-4072-A123-AF247A784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7" name="Line 603">
            <a:extLst>
              <a:ext uri="{FF2B5EF4-FFF2-40B4-BE49-F238E27FC236}">
                <a16:creationId xmlns:a16="http://schemas.microsoft.com/office/drawing/2014/main" id="{4B309614-8F73-4F42-895B-F045FC0015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8" name="Line 604">
            <a:extLst>
              <a:ext uri="{FF2B5EF4-FFF2-40B4-BE49-F238E27FC236}">
                <a16:creationId xmlns:a16="http://schemas.microsoft.com/office/drawing/2014/main" id="{1D7FEFCC-D3EC-4444-83FB-1383B169A7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9" name="Line 606">
            <a:extLst>
              <a:ext uri="{FF2B5EF4-FFF2-40B4-BE49-F238E27FC236}">
                <a16:creationId xmlns:a16="http://schemas.microsoft.com/office/drawing/2014/main" id="{EFBFC54B-A849-4AAD-BFCC-131210D8BC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3068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0" name="Line 607">
            <a:extLst>
              <a:ext uri="{FF2B5EF4-FFF2-40B4-BE49-F238E27FC236}">
                <a16:creationId xmlns:a16="http://schemas.microsoft.com/office/drawing/2014/main" id="{78C61056-B036-4D22-A8E0-5E47929702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25" y="3182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1" name="Line 608">
            <a:extLst>
              <a:ext uri="{FF2B5EF4-FFF2-40B4-BE49-F238E27FC236}">
                <a16:creationId xmlns:a16="http://schemas.microsoft.com/office/drawing/2014/main" id="{3B0EDE7B-3ADC-4E5F-8590-6A8B60C5A9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2" name="Line 609">
            <a:extLst>
              <a:ext uri="{FF2B5EF4-FFF2-40B4-BE49-F238E27FC236}">
                <a16:creationId xmlns:a16="http://schemas.microsoft.com/office/drawing/2014/main" id="{4DF1D243-AD07-48B3-AC1A-A7BF411E13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3" name="Line 610">
            <a:extLst>
              <a:ext uri="{FF2B5EF4-FFF2-40B4-BE49-F238E27FC236}">
                <a16:creationId xmlns:a16="http://schemas.microsoft.com/office/drawing/2014/main" id="{F820A882-092B-43FD-8918-C91DD806CC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" name="Line 611">
            <a:extLst>
              <a:ext uri="{FF2B5EF4-FFF2-40B4-BE49-F238E27FC236}">
                <a16:creationId xmlns:a16="http://schemas.microsoft.com/office/drawing/2014/main" id="{82E6C999-9E76-41DA-B3B2-595B9C59CD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5" name="Line 612">
            <a:extLst>
              <a:ext uri="{FF2B5EF4-FFF2-40B4-BE49-F238E27FC236}">
                <a16:creationId xmlns:a16="http://schemas.microsoft.com/office/drawing/2014/main" id="{B437228E-E656-4DBA-9F76-3E2DAF3CC05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6" name="Line 613">
            <a:extLst>
              <a:ext uri="{FF2B5EF4-FFF2-40B4-BE49-F238E27FC236}">
                <a16:creationId xmlns:a16="http://schemas.microsoft.com/office/drawing/2014/main" id="{A8117423-14C6-46B0-AF7C-087C1C60AF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7" name="Line 614">
            <a:extLst>
              <a:ext uri="{FF2B5EF4-FFF2-40B4-BE49-F238E27FC236}">
                <a16:creationId xmlns:a16="http://schemas.microsoft.com/office/drawing/2014/main" id="{256D821B-ACC9-43DD-9033-D65843510B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8" name="Line 615">
            <a:extLst>
              <a:ext uri="{FF2B5EF4-FFF2-40B4-BE49-F238E27FC236}">
                <a16:creationId xmlns:a16="http://schemas.microsoft.com/office/drawing/2014/main" id="{0DC7CA90-9D1F-46D6-A02A-B683B59A904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9" name="Line 616">
            <a:extLst>
              <a:ext uri="{FF2B5EF4-FFF2-40B4-BE49-F238E27FC236}">
                <a16:creationId xmlns:a16="http://schemas.microsoft.com/office/drawing/2014/main" id="{9F269C5F-F505-4C8B-9C23-8474E545D5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0" name="Line 617">
            <a:extLst>
              <a:ext uri="{FF2B5EF4-FFF2-40B4-BE49-F238E27FC236}">
                <a16:creationId xmlns:a16="http://schemas.microsoft.com/office/drawing/2014/main" id="{3B6D35F6-ED08-47E0-BBDC-F6115FE70E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1" name="Line 618">
            <a:extLst>
              <a:ext uri="{FF2B5EF4-FFF2-40B4-BE49-F238E27FC236}">
                <a16:creationId xmlns:a16="http://schemas.microsoft.com/office/drawing/2014/main" id="{1C65F106-2D7B-45AF-B401-DDC68C105E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2" name="Line 619">
            <a:extLst>
              <a:ext uri="{FF2B5EF4-FFF2-40B4-BE49-F238E27FC236}">
                <a16:creationId xmlns:a16="http://schemas.microsoft.com/office/drawing/2014/main" id="{34B9F916-5119-48FE-A04A-7C73998DA46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3" name="Line 620">
            <a:extLst>
              <a:ext uri="{FF2B5EF4-FFF2-40B4-BE49-F238E27FC236}">
                <a16:creationId xmlns:a16="http://schemas.microsoft.com/office/drawing/2014/main" id="{51AB671A-9140-4DCA-9EAC-AF4238CE80A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4" name="Line 621">
            <a:extLst>
              <a:ext uri="{FF2B5EF4-FFF2-40B4-BE49-F238E27FC236}">
                <a16:creationId xmlns:a16="http://schemas.microsoft.com/office/drawing/2014/main" id="{C9877DD5-F1A5-4B08-A310-E72344EE34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5" name="Line 622">
            <a:extLst>
              <a:ext uri="{FF2B5EF4-FFF2-40B4-BE49-F238E27FC236}">
                <a16:creationId xmlns:a16="http://schemas.microsoft.com/office/drawing/2014/main" id="{67872B75-1478-4439-A75A-DC0D39991E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6" name="Line 623">
            <a:extLst>
              <a:ext uri="{FF2B5EF4-FFF2-40B4-BE49-F238E27FC236}">
                <a16:creationId xmlns:a16="http://schemas.microsoft.com/office/drawing/2014/main" id="{1FDCD86A-23F9-4C00-875C-DAE661425FE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7" name="Line 624">
            <a:extLst>
              <a:ext uri="{FF2B5EF4-FFF2-40B4-BE49-F238E27FC236}">
                <a16:creationId xmlns:a16="http://schemas.microsoft.com/office/drawing/2014/main" id="{28148C6F-AF82-48E7-AFA3-472CF0272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8" name="Line 625">
            <a:extLst>
              <a:ext uri="{FF2B5EF4-FFF2-40B4-BE49-F238E27FC236}">
                <a16:creationId xmlns:a16="http://schemas.microsoft.com/office/drawing/2014/main" id="{18725E02-AF5A-4B2B-B2D4-3F54C24924F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9" name="Line 626">
            <a:extLst>
              <a:ext uri="{FF2B5EF4-FFF2-40B4-BE49-F238E27FC236}">
                <a16:creationId xmlns:a16="http://schemas.microsoft.com/office/drawing/2014/main" id="{09161169-627D-4E17-A491-2FC1ADE9D1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3068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0" name="Line 627">
            <a:extLst>
              <a:ext uri="{FF2B5EF4-FFF2-40B4-BE49-F238E27FC236}">
                <a16:creationId xmlns:a16="http://schemas.microsoft.com/office/drawing/2014/main" id="{1AF04320-6DA4-4B07-AFF6-2E24DA2054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3182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1" name="Line 628">
            <a:extLst>
              <a:ext uri="{FF2B5EF4-FFF2-40B4-BE49-F238E27FC236}">
                <a16:creationId xmlns:a16="http://schemas.microsoft.com/office/drawing/2014/main" id="{8B155C9B-DE92-41EC-BDC3-23272E4755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3297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2" name="Line 629">
            <a:extLst>
              <a:ext uri="{FF2B5EF4-FFF2-40B4-BE49-F238E27FC236}">
                <a16:creationId xmlns:a16="http://schemas.microsoft.com/office/drawing/2014/main" id="{0EDD2ECF-6F00-4262-AC08-19E5BABEE8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0875" y="34115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3" name="Line 630">
            <a:extLst>
              <a:ext uri="{FF2B5EF4-FFF2-40B4-BE49-F238E27FC236}">
                <a16:creationId xmlns:a16="http://schemas.microsoft.com/office/drawing/2014/main" id="{889AC777-FE3B-4148-B3E4-F06FEF5A0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" name="Line 631">
            <a:extLst>
              <a:ext uri="{FF2B5EF4-FFF2-40B4-BE49-F238E27FC236}">
                <a16:creationId xmlns:a16="http://schemas.microsoft.com/office/drawing/2014/main" id="{80BE8103-9FC1-4E14-9871-C1AC149C54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5" name="Line 632">
            <a:extLst>
              <a:ext uri="{FF2B5EF4-FFF2-40B4-BE49-F238E27FC236}">
                <a16:creationId xmlns:a16="http://schemas.microsoft.com/office/drawing/2014/main" id="{B1BDED7F-8E88-40DC-BD35-F885E3287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6" name="Line 633">
            <a:extLst>
              <a:ext uri="{FF2B5EF4-FFF2-40B4-BE49-F238E27FC236}">
                <a16:creationId xmlns:a16="http://schemas.microsoft.com/office/drawing/2014/main" id="{88FB545C-54FF-4E96-82E3-BA8C585FE4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7" name="Line 634">
            <a:extLst>
              <a:ext uri="{FF2B5EF4-FFF2-40B4-BE49-F238E27FC236}">
                <a16:creationId xmlns:a16="http://schemas.microsoft.com/office/drawing/2014/main" id="{1164124C-6D20-466C-9AAA-E02228041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8" name="Line 635">
            <a:extLst>
              <a:ext uri="{FF2B5EF4-FFF2-40B4-BE49-F238E27FC236}">
                <a16:creationId xmlns:a16="http://schemas.microsoft.com/office/drawing/2014/main" id="{C21D7D05-AE68-48D2-BFC2-4F52C02AB3F1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9" name="Line 636">
            <a:extLst>
              <a:ext uri="{FF2B5EF4-FFF2-40B4-BE49-F238E27FC236}">
                <a16:creationId xmlns:a16="http://schemas.microsoft.com/office/drawing/2014/main" id="{9CE1B84F-157C-4B33-8E04-DE64564D078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0" name="Line 637">
            <a:extLst>
              <a:ext uri="{FF2B5EF4-FFF2-40B4-BE49-F238E27FC236}">
                <a16:creationId xmlns:a16="http://schemas.microsoft.com/office/drawing/2014/main" id="{21CF5C68-4388-4C43-AA59-3700ACDF7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1" name="Line 638">
            <a:extLst>
              <a:ext uri="{FF2B5EF4-FFF2-40B4-BE49-F238E27FC236}">
                <a16:creationId xmlns:a16="http://schemas.microsoft.com/office/drawing/2014/main" id="{01A45BDD-A5B5-4826-974C-B9D788E3B1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2" name="Line 639">
            <a:extLst>
              <a:ext uri="{FF2B5EF4-FFF2-40B4-BE49-F238E27FC236}">
                <a16:creationId xmlns:a16="http://schemas.microsoft.com/office/drawing/2014/main" id="{DE534E3E-70D4-4DAA-A8ED-656C811E09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3" name="Line 640">
            <a:extLst>
              <a:ext uri="{FF2B5EF4-FFF2-40B4-BE49-F238E27FC236}">
                <a16:creationId xmlns:a16="http://schemas.microsoft.com/office/drawing/2014/main" id="{B23FBEEF-BE86-4E03-A734-6469139C8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4" name="Line 641">
            <a:extLst>
              <a:ext uri="{FF2B5EF4-FFF2-40B4-BE49-F238E27FC236}">
                <a16:creationId xmlns:a16="http://schemas.microsoft.com/office/drawing/2014/main" id="{E2F23E9F-9A2A-4CD1-B29F-37E7F001C9E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" name="Line 642">
            <a:extLst>
              <a:ext uri="{FF2B5EF4-FFF2-40B4-BE49-F238E27FC236}">
                <a16:creationId xmlns:a16="http://schemas.microsoft.com/office/drawing/2014/main" id="{8EC8A496-70C6-446D-A97D-0F2283D70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" name="Line 643">
            <a:extLst>
              <a:ext uri="{FF2B5EF4-FFF2-40B4-BE49-F238E27FC236}">
                <a16:creationId xmlns:a16="http://schemas.microsoft.com/office/drawing/2014/main" id="{085657F8-4099-4B8C-A8DC-0139EA51CA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7" name="Line 644">
            <a:extLst>
              <a:ext uri="{FF2B5EF4-FFF2-40B4-BE49-F238E27FC236}">
                <a16:creationId xmlns:a16="http://schemas.microsoft.com/office/drawing/2014/main" id="{DE399D82-D507-4697-B10C-0AFC25CE3E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8" name="Line 645">
            <a:extLst>
              <a:ext uri="{FF2B5EF4-FFF2-40B4-BE49-F238E27FC236}">
                <a16:creationId xmlns:a16="http://schemas.microsoft.com/office/drawing/2014/main" id="{274C4B43-0E34-49AD-95B7-B27C6EE836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9" name="Line 646">
            <a:extLst>
              <a:ext uri="{FF2B5EF4-FFF2-40B4-BE49-F238E27FC236}">
                <a16:creationId xmlns:a16="http://schemas.microsoft.com/office/drawing/2014/main" id="{E936749F-AAD0-428B-B89D-6091F373CF4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0" name="Line 647">
            <a:extLst>
              <a:ext uri="{FF2B5EF4-FFF2-40B4-BE49-F238E27FC236}">
                <a16:creationId xmlns:a16="http://schemas.microsoft.com/office/drawing/2014/main" id="{FBCF18B2-445C-49C6-A980-EC7D46BF2E6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1" name="Line 648">
            <a:extLst>
              <a:ext uri="{FF2B5EF4-FFF2-40B4-BE49-F238E27FC236}">
                <a16:creationId xmlns:a16="http://schemas.microsoft.com/office/drawing/2014/main" id="{D01648F9-9001-4271-899E-E5D5F1167B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3068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2" name="Line 649">
            <a:extLst>
              <a:ext uri="{FF2B5EF4-FFF2-40B4-BE49-F238E27FC236}">
                <a16:creationId xmlns:a16="http://schemas.microsoft.com/office/drawing/2014/main" id="{AF4A5ACD-9F55-4BE8-8CB6-98D9266AC2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3182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3" name="Line 650">
            <a:extLst>
              <a:ext uri="{FF2B5EF4-FFF2-40B4-BE49-F238E27FC236}">
                <a16:creationId xmlns:a16="http://schemas.microsoft.com/office/drawing/2014/main" id="{B112297E-67E7-4AFD-B46C-94E3E7CC436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3297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4" name="Line 651">
            <a:extLst>
              <a:ext uri="{FF2B5EF4-FFF2-40B4-BE49-F238E27FC236}">
                <a16:creationId xmlns:a16="http://schemas.microsoft.com/office/drawing/2014/main" id="{D55DAE2E-CAD4-49BD-AC45-4BCB9E3D12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34115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5" name="Line 652">
            <a:extLst>
              <a:ext uri="{FF2B5EF4-FFF2-40B4-BE49-F238E27FC236}">
                <a16:creationId xmlns:a16="http://schemas.microsoft.com/office/drawing/2014/main" id="{5A5C6588-63C2-4B31-A652-F2F2746BA9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012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6" name="Line 653">
            <a:extLst>
              <a:ext uri="{FF2B5EF4-FFF2-40B4-BE49-F238E27FC236}">
                <a16:creationId xmlns:a16="http://schemas.microsoft.com/office/drawing/2014/main" id="{47F3A0E2-B449-4E14-B994-574822B1D73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1271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7" name="Line 654">
            <a:extLst>
              <a:ext uri="{FF2B5EF4-FFF2-40B4-BE49-F238E27FC236}">
                <a16:creationId xmlns:a16="http://schemas.microsoft.com/office/drawing/2014/main" id="{58EFB2AA-F809-44FF-A5BA-E61C401453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2414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8" name="Line 655">
            <a:extLst>
              <a:ext uri="{FF2B5EF4-FFF2-40B4-BE49-F238E27FC236}">
                <a16:creationId xmlns:a16="http://schemas.microsoft.com/office/drawing/2014/main" id="{6CE36092-B91F-4A4C-A663-4E761364609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3557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9" name="Line 656">
            <a:extLst>
              <a:ext uri="{FF2B5EF4-FFF2-40B4-BE49-F238E27FC236}">
                <a16:creationId xmlns:a16="http://schemas.microsoft.com/office/drawing/2014/main" id="{4A7148B9-B9F7-4749-B38D-CB7461588C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4700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0" name="Line 657">
            <a:extLst>
              <a:ext uri="{FF2B5EF4-FFF2-40B4-BE49-F238E27FC236}">
                <a16:creationId xmlns:a16="http://schemas.microsoft.com/office/drawing/2014/main" id="{A7A13BA0-BD83-436C-8E0C-1481D39C72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5843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1" name="Line 658">
            <a:extLst>
              <a:ext uri="{FF2B5EF4-FFF2-40B4-BE49-F238E27FC236}">
                <a16:creationId xmlns:a16="http://schemas.microsoft.com/office/drawing/2014/main" id="{BBCA4180-8107-4842-8C40-4AA8FA1D0E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6986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2" name="Line 659">
            <a:extLst>
              <a:ext uri="{FF2B5EF4-FFF2-40B4-BE49-F238E27FC236}">
                <a16:creationId xmlns:a16="http://schemas.microsoft.com/office/drawing/2014/main" id="{5C5B651F-5230-44A4-8B0E-BEF4DC36F5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8129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3" name="Line 660">
            <a:extLst>
              <a:ext uri="{FF2B5EF4-FFF2-40B4-BE49-F238E27FC236}">
                <a16:creationId xmlns:a16="http://schemas.microsoft.com/office/drawing/2014/main" id="{36BC73D8-1157-4247-A8DB-EA916427D3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19272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4" name="Line 661">
            <a:extLst>
              <a:ext uri="{FF2B5EF4-FFF2-40B4-BE49-F238E27FC236}">
                <a16:creationId xmlns:a16="http://schemas.microsoft.com/office/drawing/2014/main" id="{C3FC2EA7-127F-477B-A74F-8C181653886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0415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5" name="Line 662">
            <a:extLst>
              <a:ext uri="{FF2B5EF4-FFF2-40B4-BE49-F238E27FC236}">
                <a16:creationId xmlns:a16="http://schemas.microsoft.com/office/drawing/2014/main" id="{080E169D-D91F-4B02-8F5E-81407AE2FD2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155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6" name="Line 663">
            <a:extLst>
              <a:ext uri="{FF2B5EF4-FFF2-40B4-BE49-F238E27FC236}">
                <a16:creationId xmlns:a16="http://schemas.microsoft.com/office/drawing/2014/main" id="{88C8A682-BAC5-4EBA-907A-71359FF30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268538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7" name="Line 664">
            <a:extLst>
              <a:ext uri="{FF2B5EF4-FFF2-40B4-BE49-F238E27FC236}">
                <a16:creationId xmlns:a16="http://schemas.microsoft.com/office/drawing/2014/main" id="{7E6BA10C-A8C2-4B69-9A7B-1F306BC08B5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382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8" name="Line 665">
            <a:extLst>
              <a:ext uri="{FF2B5EF4-FFF2-40B4-BE49-F238E27FC236}">
                <a16:creationId xmlns:a16="http://schemas.microsoft.com/office/drawing/2014/main" id="{A466566A-EF7A-4146-B0B8-95C635E6769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497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9" name="Line 666">
            <a:extLst>
              <a:ext uri="{FF2B5EF4-FFF2-40B4-BE49-F238E27FC236}">
                <a16:creationId xmlns:a16="http://schemas.microsoft.com/office/drawing/2014/main" id="{A35C1991-027B-42F2-B920-36F670F986F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611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0" name="Line 667">
            <a:extLst>
              <a:ext uri="{FF2B5EF4-FFF2-40B4-BE49-F238E27FC236}">
                <a16:creationId xmlns:a16="http://schemas.microsoft.com/office/drawing/2014/main" id="{5299A816-0C29-46A5-88DA-83BB9EEFB9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725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1" name="Line 668">
            <a:extLst>
              <a:ext uri="{FF2B5EF4-FFF2-40B4-BE49-F238E27FC236}">
                <a16:creationId xmlns:a16="http://schemas.microsoft.com/office/drawing/2014/main" id="{DF9BC1D2-25A8-4063-8BB8-91D0DF8AB2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840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2" name="Line 669">
            <a:extLst>
              <a:ext uri="{FF2B5EF4-FFF2-40B4-BE49-F238E27FC236}">
                <a16:creationId xmlns:a16="http://schemas.microsoft.com/office/drawing/2014/main" id="{FC973762-3727-4136-BBFF-9F1D54D590E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2954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3" name="Line 670">
            <a:extLst>
              <a:ext uri="{FF2B5EF4-FFF2-40B4-BE49-F238E27FC236}">
                <a16:creationId xmlns:a16="http://schemas.microsoft.com/office/drawing/2014/main" id="{4763EB8E-3993-4CFB-9A7C-64C078F3D7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30686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4" name="Line 671">
            <a:extLst>
              <a:ext uri="{FF2B5EF4-FFF2-40B4-BE49-F238E27FC236}">
                <a16:creationId xmlns:a16="http://schemas.microsoft.com/office/drawing/2014/main" id="{338B13A2-8507-4C2F-8FF2-637F1EA57E9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31829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5" name="Line 672">
            <a:extLst>
              <a:ext uri="{FF2B5EF4-FFF2-40B4-BE49-F238E27FC236}">
                <a16:creationId xmlns:a16="http://schemas.microsoft.com/office/drawing/2014/main" id="{4BE321E2-5C2E-4133-B79E-98FD0D381C2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32972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6" name="Line 673">
            <a:extLst>
              <a:ext uri="{FF2B5EF4-FFF2-40B4-BE49-F238E27FC236}">
                <a16:creationId xmlns:a16="http://schemas.microsoft.com/office/drawing/2014/main" id="{B12A028A-131D-420F-AD1C-3532BBF99A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3188" y="34115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7" name="Line 674">
            <a:extLst>
              <a:ext uri="{FF2B5EF4-FFF2-40B4-BE49-F238E27FC236}">
                <a16:creationId xmlns:a16="http://schemas.microsoft.com/office/drawing/2014/main" id="{FC5E44E4-DB7C-4D13-9DE5-C21BD2C5EA0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012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8" name="Line 675">
            <a:extLst>
              <a:ext uri="{FF2B5EF4-FFF2-40B4-BE49-F238E27FC236}">
                <a16:creationId xmlns:a16="http://schemas.microsoft.com/office/drawing/2014/main" id="{90E7B0D8-81DD-4A65-8AC5-DE9175E736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1271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9" name="Line 676">
            <a:extLst>
              <a:ext uri="{FF2B5EF4-FFF2-40B4-BE49-F238E27FC236}">
                <a16:creationId xmlns:a16="http://schemas.microsoft.com/office/drawing/2014/main" id="{01784FBA-163A-4C3A-A677-F71AF8CBFC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2414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0" name="Line 677">
            <a:extLst>
              <a:ext uri="{FF2B5EF4-FFF2-40B4-BE49-F238E27FC236}">
                <a16:creationId xmlns:a16="http://schemas.microsoft.com/office/drawing/2014/main" id="{F2CEE513-80BA-46A8-B9C1-2BFA28CBEB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3557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1" name="Line 678">
            <a:extLst>
              <a:ext uri="{FF2B5EF4-FFF2-40B4-BE49-F238E27FC236}">
                <a16:creationId xmlns:a16="http://schemas.microsoft.com/office/drawing/2014/main" id="{C998D622-672D-44D3-83C9-2B471BD78B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4700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2" name="Line 679">
            <a:extLst>
              <a:ext uri="{FF2B5EF4-FFF2-40B4-BE49-F238E27FC236}">
                <a16:creationId xmlns:a16="http://schemas.microsoft.com/office/drawing/2014/main" id="{6F940646-8F9A-4394-97FB-C3D8E889EA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5843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3" name="Line 680">
            <a:extLst>
              <a:ext uri="{FF2B5EF4-FFF2-40B4-BE49-F238E27FC236}">
                <a16:creationId xmlns:a16="http://schemas.microsoft.com/office/drawing/2014/main" id="{D547571F-C45C-4261-BC82-B18AA0146A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6986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4" name="Line 681">
            <a:extLst>
              <a:ext uri="{FF2B5EF4-FFF2-40B4-BE49-F238E27FC236}">
                <a16:creationId xmlns:a16="http://schemas.microsoft.com/office/drawing/2014/main" id="{9F670CB5-1EB6-4D38-A615-9BFFEDA626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8129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5" name="Line 682">
            <a:extLst>
              <a:ext uri="{FF2B5EF4-FFF2-40B4-BE49-F238E27FC236}">
                <a16:creationId xmlns:a16="http://schemas.microsoft.com/office/drawing/2014/main" id="{FE3F0259-E307-48C0-BBBF-666DB837F08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19272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6" name="Line 683">
            <a:extLst>
              <a:ext uri="{FF2B5EF4-FFF2-40B4-BE49-F238E27FC236}">
                <a16:creationId xmlns:a16="http://schemas.microsoft.com/office/drawing/2014/main" id="{358D84CE-93C4-4955-B54B-7E5EDF8406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0415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7" name="Line 684">
            <a:extLst>
              <a:ext uri="{FF2B5EF4-FFF2-40B4-BE49-F238E27FC236}">
                <a16:creationId xmlns:a16="http://schemas.microsoft.com/office/drawing/2014/main" id="{C10F6585-3EF5-4693-8F89-6531E52AD0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155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8" name="Line 685">
            <a:extLst>
              <a:ext uri="{FF2B5EF4-FFF2-40B4-BE49-F238E27FC236}">
                <a16:creationId xmlns:a16="http://schemas.microsoft.com/office/drawing/2014/main" id="{F1AF048D-D29B-45B2-BD0F-E4B6137B30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268538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9" name="Line 686">
            <a:extLst>
              <a:ext uri="{FF2B5EF4-FFF2-40B4-BE49-F238E27FC236}">
                <a16:creationId xmlns:a16="http://schemas.microsoft.com/office/drawing/2014/main" id="{09AAF232-557E-46A2-923D-13D4F9D2FE5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382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0" name="Line 687">
            <a:extLst>
              <a:ext uri="{FF2B5EF4-FFF2-40B4-BE49-F238E27FC236}">
                <a16:creationId xmlns:a16="http://schemas.microsoft.com/office/drawing/2014/main" id="{C09FE78D-AAA3-4612-80E7-CD27296118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497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1" name="Line 688">
            <a:extLst>
              <a:ext uri="{FF2B5EF4-FFF2-40B4-BE49-F238E27FC236}">
                <a16:creationId xmlns:a16="http://schemas.microsoft.com/office/drawing/2014/main" id="{3279E0D9-71B7-46B9-8569-26D853925F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611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2" name="Line 689">
            <a:extLst>
              <a:ext uri="{FF2B5EF4-FFF2-40B4-BE49-F238E27FC236}">
                <a16:creationId xmlns:a16="http://schemas.microsoft.com/office/drawing/2014/main" id="{4D2020A0-CE83-4EE3-930E-EE4A3D6C72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725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3" name="Line 690">
            <a:extLst>
              <a:ext uri="{FF2B5EF4-FFF2-40B4-BE49-F238E27FC236}">
                <a16:creationId xmlns:a16="http://schemas.microsoft.com/office/drawing/2014/main" id="{C31E153B-2002-41CC-A2D0-B8A7D985BC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840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4" name="Line 691">
            <a:extLst>
              <a:ext uri="{FF2B5EF4-FFF2-40B4-BE49-F238E27FC236}">
                <a16:creationId xmlns:a16="http://schemas.microsoft.com/office/drawing/2014/main" id="{A7B90026-BB46-4A0B-8F07-7EC8E8CA5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2954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5" name="Line 692">
            <a:extLst>
              <a:ext uri="{FF2B5EF4-FFF2-40B4-BE49-F238E27FC236}">
                <a16:creationId xmlns:a16="http://schemas.microsoft.com/office/drawing/2014/main" id="{599553CC-08A3-4A8D-B62A-797404E8D9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30686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6" name="Line 693">
            <a:extLst>
              <a:ext uri="{FF2B5EF4-FFF2-40B4-BE49-F238E27FC236}">
                <a16:creationId xmlns:a16="http://schemas.microsoft.com/office/drawing/2014/main" id="{521B4E0E-7B90-4DBD-B6BA-5A36434FE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31829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7" name="Line 694">
            <a:extLst>
              <a:ext uri="{FF2B5EF4-FFF2-40B4-BE49-F238E27FC236}">
                <a16:creationId xmlns:a16="http://schemas.microsoft.com/office/drawing/2014/main" id="{05DE8977-DEA6-41ED-8A92-B0C32484FC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32972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8" name="Line 695">
            <a:extLst>
              <a:ext uri="{FF2B5EF4-FFF2-40B4-BE49-F238E27FC236}">
                <a16:creationId xmlns:a16="http://schemas.microsoft.com/office/drawing/2014/main" id="{2F5AAC65-0108-43F7-BC3F-B342808687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1238" y="34115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9" name="Line 696">
            <a:extLst>
              <a:ext uri="{FF2B5EF4-FFF2-40B4-BE49-F238E27FC236}">
                <a16:creationId xmlns:a16="http://schemas.microsoft.com/office/drawing/2014/main" id="{75D8FA71-F7B4-4147-AC01-B1A008ECF19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012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0" name="Line 697">
            <a:extLst>
              <a:ext uri="{FF2B5EF4-FFF2-40B4-BE49-F238E27FC236}">
                <a16:creationId xmlns:a16="http://schemas.microsoft.com/office/drawing/2014/main" id="{1E903068-DC02-4FCD-8A39-80431A93DF2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1271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1" name="Line 698">
            <a:extLst>
              <a:ext uri="{FF2B5EF4-FFF2-40B4-BE49-F238E27FC236}">
                <a16:creationId xmlns:a16="http://schemas.microsoft.com/office/drawing/2014/main" id="{348B217E-EEB3-4F45-8D8A-46159FCC822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2414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2" name="Line 699">
            <a:extLst>
              <a:ext uri="{FF2B5EF4-FFF2-40B4-BE49-F238E27FC236}">
                <a16:creationId xmlns:a16="http://schemas.microsoft.com/office/drawing/2014/main" id="{6E52EBB4-94FC-45FB-B250-0369F0ECB9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3557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3" name="Line 700">
            <a:extLst>
              <a:ext uri="{FF2B5EF4-FFF2-40B4-BE49-F238E27FC236}">
                <a16:creationId xmlns:a16="http://schemas.microsoft.com/office/drawing/2014/main" id="{693B5113-665A-4DDA-A84F-746E947DD43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4700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4" name="Line 701">
            <a:extLst>
              <a:ext uri="{FF2B5EF4-FFF2-40B4-BE49-F238E27FC236}">
                <a16:creationId xmlns:a16="http://schemas.microsoft.com/office/drawing/2014/main" id="{39461DBB-8596-460B-BC0C-4D64E5835D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5843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5" name="Line 702">
            <a:extLst>
              <a:ext uri="{FF2B5EF4-FFF2-40B4-BE49-F238E27FC236}">
                <a16:creationId xmlns:a16="http://schemas.microsoft.com/office/drawing/2014/main" id="{2E38AECC-E354-444A-8923-44D7784067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6986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6" name="Line 703">
            <a:extLst>
              <a:ext uri="{FF2B5EF4-FFF2-40B4-BE49-F238E27FC236}">
                <a16:creationId xmlns:a16="http://schemas.microsoft.com/office/drawing/2014/main" id="{3748CD68-8E18-472F-8501-BEF0F3B81D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8129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7" name="Line 704">
            <a:extLst>
              <a:ext uri="{FF2B5EF4-FFF2-40B4-BE49-F238E27FC236}">
                <a16:creationId xmlns:a16="http://schemas.microsoft.com/office/drawing/2014/main" id="{1C8B47BB-6861-4E03-B1AC-3A60D9B122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19272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8" name="Line 705">
            <a:extLst>
              <a:ext uri="{FF2B5EF4-FFF2-40B4-BE49-F238E27FC236}">
                <a16:creationId xmlns:a16="http://schemas.microsoft.com/office/drawing/2014/main" id="{0F85AC0E-2854-4E41-A535-804F80F18FD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0415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9" name="Line 706">
            <a:extLst>
              <a:ext uri="{FF2B5EF4-FFF2-40B4-BE49-F238E27FC236}">
                <a16:creationId xmlns:a16="http://schemas.microsoft.com/office/drawing/2014/main" id="{64FF5A8A-5993-4621-A988-DEB18ACBC0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155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0" name="Line 707">
            <a:extLst>
              <a:ext uri="{FF2B5EF4-FFF2-40B4-BE49-F238E27FC236}">
                <a16:creationId xmlns:a16="http://schemas.microsoft.com/office/drawing/2014/main" id="{2EA91F87-3FA5-4706-A144-6B6A092929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268538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1" name="Line 708">
            <a:extLst>
              <a:ext uri="{FF2B5EF4-FFF2-40B4-BE49-F238E27FC236}">
                <a16:creationId xmlns:a16="http://schemas.microsoft.com/office/drawing/2014/main" id="{AE08E2B4-9FD6-488E-B32B-47122FC6FC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382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2" name="Line 709">
            <a:extLst>
              <a:ext uri="{FF2B5EF4-FFF2-40B4-BE49-F238E27FC236}">
                <a16:creationId xmlns:a16="http://schemas.microsoft.com/office/drawing/2014/main" id="{9C264EBD-CA01-4FB2-AA9F-C84A9DE3B4B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497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3" name="Line 710">
            <a:extLst>
              <a:ext uri="{FF2B5EF4-FFF2-40B4-BE49-F238E27FC236}">
                <a16:creationId xmlns:a16="http://schemas.microsoft.com/office/drawing/2014/main" id="{9D16A5C6-17D1-4E44-A84D-3ED882BD44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611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4" name="Line 711">
            <a:extLst>
              <a:ext uri="{FF2B5EF4-FFF2-40B4-BE49-F238E27FC236}">
                <a16:creationId xmlns:a16="http://schemas.microsoft.com/office/drawing/2014/main" id="{D735E16C-AF59-44A3-9DEE-BE94F680F6B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725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5" name="Line 712">
            <a:extLst>
              <a:ext uri="{FF2B5EF4-FFF2-40B4-BE49-F238E27FC236}">
                <a16:creationId xmlns:a16="http://schemas.microsoft.com/office/drawing/2014/main" id="{D7262567-AB46-426B-B83F-CEC03584B08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840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6" name="Line 713">
            <a:extLst>
              <a:ext uri="{FF2B5EF4-FFF2-40B4-BE49-F238E27FC236}">
                <a16:creationId xmlns:a16="http://schemas.microsoft.com/office/drawing/2014/main" id="{F964D8A6-8379-46EB-B326-3D6E75B46E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2954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7" name="Line 714">
            <a:extLst>
              <a:ext uri="{FF2B5EF4-FFF2-40B4-BE49-F238E27FC236}">
                <a16:creationId xmlns:a16="http://schemas.microsoft.com/office/drawing/2014/main" id="{5456E04D-6482-44A3-97F0-328565ED00B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30686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8" name="Line 715">
            <a:extLst>
              <a:ext uri="{FF2B5EF4-FFF2-40B4-BE49-F238E27FC236}">
                <a16:creationId xmlns:a16="http://schemas.microsoft.com/office/drawing/2014/main" id="{87D8EA41-D171-492B-8AAF-A94395C5F3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31829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9" name="Line 716">
            <a:extLst>
              <a:ext uri="{FF2B5EF4-FFF2-40B4-BE49-F238E27FC236}">
                <a16:creationId xmlns:a16="http://schemas.microsoft.com/office/drawing/2014/main" id="{DB8E2E8C-1C3F-449D-8CEF-094132C91F0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32972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0" name="Line 717">
            <a:extLst>
              <a:ext uri="{FF2B5EF4-FFF2-40B4-BE49-F238E27FC236}">
                <a16:creationId xmlns:a16="http://schemas.microsoft.com/office/drawing/2014/main" id="{13AD66E2-FE23-41CF-8BA0-09FEFBE3CA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738" y="34115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1" name="Line 718">
            <a:extLst>
              <a:ext uri="{FF2B5EF4-FFF2-40B4-BE49-F238E27FC236}">
                <a16:creationId xmlns:a16="http://schemas.microsoft.com/office/drawing/2014/main" id="{21F7CDB2-1BB0-4A64-B76B-26DCB6D5E02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2" name="Line 719">
            <a:extLst>
              <a:ext uri="{FF2B5EF4-FFF2-40B4-BE49-F238E27FC236}">
                <a16:creationId xmlns:a16="http://schemas.microsoft.com/office/drawing/2014/main" id="{42C0B638-5903-4A54-8F44-D9B146216DB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3" name="Line 720">
            <a:extLst>
              <a:ext uri="{FF2B5EF4-FFF2-40B4-BE49-F238E27FC236}">
                <a16:creationId xmlns:a16="http://schemas.microsoft.com/office/drawing/2014/main" id="{6C84978E-E53E-45F6-8043-2CBD06CE0F3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4" name="Line 721">
            <a:extLst>
              <a:ext uri="{FF2B5EF4-FFF2-40B4-BE49-F238E27FC236}">
                <a16:creationId xmlns:a16="http://schemas.microsoft.com/office/drawing/2014/main" id="{8B163F06-6432-48B1-9405-57036BC5980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5" name="Line 722">
            <a:extLst>
              <a:ext uri="{FF2B5EF4-FFF2-40B4-BE49-F238E27FC236}">
                <a16:creationId xmlns:a16="http://schemas.microsoft.com/office/drawing/2014/main" id="{D25E50A1-9565-4EBC-852A-3AE56107E0A1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6" name="Line 723">
            <a:extLst>
              <a:ext uri="{FF2B5EF4-FFF2-40B4-BE49-F238E27FC236}">
                <a16:creationId xmlns:a16="http://schemas.microsoft.com/office/drawing/2014/main" id="{3C0E628A-1AB6-4A64-B366-8F45C34FF72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7" name="Line 724">
            <a:extLst>
              <a:ext uri="{FF2B5EF4-FFF2-40B4-BE49-F238E27FC236}">
                <a16:creationId xmlns:a16="http://schemas.microsoft.com/office/drawing/2014/main" id="{317DC759-4CBA-4DB4-B94E-E74D9C4FA55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8" name="Line 725">
            <a:extLst>
              <a:ext uri="{FF2B5EF4-FFF2-40B4-BE49-F238E27FC236}">
                <a16:creationId xmlns:a16="http://schemas.microsoft.com/office/drawing/2014/main" id="{BD9510AE-1911-4C0F-86C6-BB909B8187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9" name="Line 726">
            <a:extLst>
              <a:ext uri="{FF2B5EF4-FFF2-40B4-BE49-F238E27FC236}">
                <a16:creationId xmlns:a16="http://schemas.microsoft.com/office/drawing/2014/main" id="{A65F8182-F679-4B96-A48F-CAF215DC0630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0" name="Line 727">
            <a:extLst>
              <a:ext uri="{FF2B5EF4-FFF2-40B4-BE49-F238E27FC236}">
                <a16:creationId xmlns:a16="http://schemas.microsoft.com/office/drawing/2014/main" id="{1C8D4910-0D80-49FB-8892-91B94E5C24B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1" name="Line 728">
            <a:extLst>
              <a:ext uri="{FF2B5EF4-FFF2-40B4-BE49-F238E27FC236}">
                <a16:creationId xmlns:a16="http://schemas.microsoft.com/office/drawing/2014/main" id="{68B7564F-CDE9-43AB-8339-4C763848006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2" name="Line 729">
            <a:extLst>
              <a:ext uri="{FF2B5EF4-FFF2-40B4-BE49-F238E27FC236}">
                <a16:creationId xmlns:a16="http://schemas.microsoft.com/office/drawing/2014/main" id="{1306670C-9966-4A0C-9734-5C96CDC6D51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3" name="Line 730">
            <a:extLst>
              <a:ext uri="{FF2B5EF4-FFF2-40B4-BE49-F238E27FC236}">
                <a16:creationId xmlns:a16="http://schemas.microsoft.com/office/drawing/2014/main" id="{C5A3CA04-C510-4F1C-8DE8-5914C929B55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4" name="Line 731">
            <a:extLst>
              <a:ext uri="{FF2B5EF4-FFF2-40B4-BE49-F238E27FC236}">
                <a16:creationId xmlns:a16="http://schemas.microsoft.com/office/drawing/2014/main" id="{BE3BA66A-AF0C-44D7-83B1-803A04CA333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5" name="Line 732">
            <a:extLst>
              <a:ext uri="{FF2B5EF4-FFF2-40B4-BE49-F238E27FC236}">
                <a16:creationId xmlns:a16="http://schemas.microsoft.com/office/drawing/2014/main" id="{9BE8E7E3-3768-479F-88AB-2079BBD83CD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6" name="Line 733">
            <a:extLst>
              <a:ext uri="{FF2B5EF4-FFF2-40B4-BE49-F238E27FC236}">
                <a16:creationId xmlns:a16="http://schemas.microsoft.com/office/drawing/2014/main" id="{FF3ACE9B-C6F0-4A29-AFA5-9241F4D1145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7" name="Line 734">
            <a:extLst>
              <a:ext uri="{FF2B5EF4-FFF2-40B4-BE49-F238E27FC236}">
                <a16:creationId xmlns:a16="http://schemas.microsoft.com/office/drawing/2014/main" id="{E186E63B-E7CD-4DA8-B4A9-94AA93241671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8" name="Line 735">
            <a:extLst>
              <a:ext uri="{FF2B5EF4-FFF2-40B4-BE49-F238E27FC236}">
                <a16:creationId xmlns:a16="http://schemas.microsoft.com/office/drawing/2014/main" id="{878896AD-69D9-45AC-95E7-3D9407706FF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9" name="Line 736">
            <a:extLst>
              <a:ext uri="{FF2B5EF4-FFF2-40B4-BE49-F238E27FC236}">
                <a16:creationId xmlns:a16="http://schemas.microsoft.com/office/drawing/2014/main" id="{BD1ED086-A6DA-49F6-B677-13F8B3DF1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068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0" name="Line 737">
            <a:extLst>
              <a:ext uri="{FF2B5EF4-FFF2-40B4-BE49-F238E27FC236}">
                <a16:creationId xmlns:a16="http://schemas.microsoft.com/office/drawing/2014/main" id="{D34AED15-E094-4A89-BFFA-2CAE8F224A7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182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1" name="Line 738">
            <a:extLst>
              <a:ext uri="{FF2B5EF4-FFF2-40B4-BE49-F238E27FC236}">
                <a16:creationId xmlns:a16="http://schemas.microsoft.com/office/drawing/2014/main" id="{BC30D74A-5DF6-436E-A989-A9D4EBFFF54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297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2" name="Line 739">
            <a:extLst>
              <a:ext uri="{FF2B5EF4-FFF2-40B4-BE49-F238E27FC236}">
                <a16:creationId xmlns:a16="http://schemas.microsoft.com/office/drawing/2014/main" id="{6D598ED9-4D0F-4550-A0B2-C3E76CA1C15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4115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3" name="Line 740">
            <a:extLst>
              <a:ext uri="{FF2B5EF4-FFF2-40B4-BE49-F238E27FC236}">
                <a16:creationId xmlns:a16="http://schemas.microsoft.com/office/drawing/2014/main" id="{467F8EB3-8A64-44FF-8837-6C3A2C4C317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525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" name="Line 744">
            <a:extLst>
              <a:ext uri="{FF2B5EF4-FFF2-40B4-BE49-F238E27FC236}">
                <a16:creationId xmlns:a16="http://schemas.microsoft.com/office/drawing/2014/main" id="{29AD0679-6018-49D9-8649-4E47CEB2719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3983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" name="Line 745">
            <a:extLst>
              <a:ext uri="{FF2B5EF4-FFF2-40B4-BE49-F238E27FC236}">
                <a16:creationId xmlns:a16="http://schemas.microsoft.com/office/drawing/2014/main" id="{160D5C4D-9922-4773-B9D4-DFC45C543E09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097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" name="Line 746">
            <a:extLst>
              <a:ext uri="{FF2B5EF4-FFF2-40B4-BE49-F238E27FC236}">
                <a16:creationId xmlns:a16="http://schemas.microsoft.com/office/drawing/2014/main" id="{80C63CF0-6A1B-496A-9853-5572B9E4D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211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0" name="Line 747">
            <a:extLst>
              <a:ext uri="{FF2B5EF4-FFF2-40B4-BE49-F238E27FC236}">
                <a16:creationId xmlns:a16="http://schemas.microsoft.com/office/drawing/2014/main" id="{1080A43B-6277-44ED-ADE9-6B67EF2A732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325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1" name="Line 748">
            <a:extLst>
              <a:ext uri="{FF2B5EF4-FFF2-40B4-BE49-F238E27FC236}">
                <a16:creationId xmlns:a16="http://schemas.microsoft.com/office/drawing/2014/main" id="{37B4807A-D8F1-45D3-B936-33F891285DA0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440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2" name="Line 749">
            <a:extLst>
              <a:ext uri="{FF2B5EF4-FFF2-40B4-BE49-F238E27FC236}">
                <a16:creationId xmlns:a16="http://schemas.microsoft.com/office/drawing/2014/main" id="{25CFF02F-021C-44DF-A3D2-619CFE4B5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552950"/>
            <a:ext cx="1588" cy="7461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3" name="Line 750">
            <a:extLst>
              <a:ext uri="{FF2B5EF4-FFF2-40B4-BE49-F238E27FC236}">
                <a16:creationId xmlns:a16="http://schemas.microsoft.com/office/drawing/2014/main" id="{93AA911D-77BE-4E9B-88EA-B55066461FA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6672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4" name="Line 751">
            <a:extLst>
              <a:ext uri="{FF2B5EF4-FFF2-40B4-BE49-F238E27FC236}">
                <a16:creationId xmlns:a16="http://schemas.microsoft.com/office/drawing/2014/main" id="{D27FEE6C-9AEC-497E-8A4A-098A7C899601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7815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5" name="Line 752">
            <a:extLst>
              <a:ext uri="{FF2B5EF4-FFF2-40B4-BE49-F238E27FC236}">
                <a16:creationId xmlns:a16="http://schemas.microsoft.com/office/drawing/2014/main" id="{FFD098E9-52F9-4D46-BB92-CBF1C4F75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48958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6" name="Line 753">
            <a:extLst>
              <a:ext uri="{FF2B5EF4-FFF2-40B4-BE49-F238E27FC236}">
                <a16:creationId xmlns:a16="http://schemas.microsoft.com/office/drawing/2014/main" id="{1F0CE47A-622F-4F2D-9916-FB27263DA79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0101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7" name="Line 754">
            <a:extLst>
              <a:ext uri="{FF2B5EF4-FFF2-40B4-BE49-F238E27FC236}">
                <a16:creationId xmlns:a16="http://schemas.microsoft.com/office/drawing/2014/main" id="{25A16C5A-B2F6-4FDE-8794-ACA9A95EE5B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1244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8" name="Line 755">
            <a:extLst>
              <a:ext uri="{FF2B5EF4-FFF2-40B4-BE49-F238E27FC236}">
                <a16:creationId xmlns:a16="http://schemas.microsoft.com/office/drawing/2014/main" id="{A3F7BB5A-9C3A-49E6-952D-3956B98B18F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2387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9" name="Line 756">
            <a:extLst>
              <a:ext uri="{FF2B5EF4-FFF2-40B4-BE49-F238E27FC236}">
                <a16:creationId xmlns:a16="http://schemas.microsoft.com/office/drawing/2014/main" id="{423C1D45-D404-4D4A-B4D9-0298CEFD7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3530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0" name="Line 757">
            <a:extLst>
              <a:ext uri="{FF2B5EF4-FFF2-40B4-BE49-F238E27FC236}">
                <a16:creationId xmlns:a16="http://schemas.microsoft.com/office/drawing/2014/main" id="{B99EECC7-03E9-4548-8628-BAE75581278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4673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1" name="Line 758">
            <a:extLst>
              <a:ext uri="{FF2B5EF4-FFF2-40B4-BE49-F238E27FC236}">
                <a16:creationId xmlns:a16="http://schemas.microsoft.com/office/drawing/2014/main" id="{0A40270B-FE79-461F-84BC-EF0C1EA65FC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5816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2" name="Line 759">
            <a:extLst>
              <a:ext uri="{FF2B5EF4-FFF2-40B4-BE49-F238E27FC236}">
                <a16:creationId xmlns:a16="http://schemas.microsoft.com/office/drawing/2014/main" id="{6982B733-C274-4C63-BDEF-EA625136F2E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6959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3" name="Line 760">
            <a:extLst>
              <a:ext uri="{FF2B5EF4-FFF2-40B4-BE49-F238E27FC236}">
                <a16:creationId xmlns:a16="http://schemas.microsoft.com/office/drawing/2014/main" id="{12D1A427-A43E-4A3B-AE20-27661573753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8102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4" name="Line 761">
            <a:extLst>
              <a:ext uri="{FF2B5EF4-FFF2-40B4-BE49-F238E27FC236}">
                <a16:creationId xmlns:a16="http://schemas.microsoft.com/office/drawing/2014/main" id="{D0C4C488-3222-4787-B200-65A7474A62C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2550" y="59245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5" name="Line 763">
            <a:extLst>
              <a:ext uri="{FF2B5EF4-FFF2-40B4-BE49-F238E27FC236}">
                <a16:creationId xmlns:a16="http://schemas.microsoft.com/office/drawing/2014/main" id="{28A9B22D-2419-44FF-BAD5-53965BE8BFC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6" name="Line 764">
            <a:extLst>
              <a:ext uri="{FF2B5EF4-FFF2-40B4-BE49-F238E27FC236}">
                <a16:creationId xmlns:a16="http://schemas.microsoft.com/office/drawing/2014/main" id="{DEF0B4C3-B2BA-4DF2-8A0A-66A7C1F6901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7" name="Line 765">
            <a:extLst>
              <a:ext uri="{FF2B5EF4-FFF2-40B4-BE49-F238E27FC236}">
                <a16:creationId xmlns:a16="http://schemas.microsoft.com/office/drawing/2014/main" id="{5C3A00A8-DE5E-4BF0-B3DF-D5189EBA4C1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8" name="Line 766">
            <a:extLst>
              <a:ext uri="{FF2B5EF4-FFF2-40B4-BE49-F238E27FC236}">
                <a16:creationId xmlns:a16="http://schemas.microsoft.com/office/drawing/2014/main" id="{BD3CE917-866B-4577-BAF6-C18DB870EC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9" name="Line 767">
            <a:extLst>
              <a:ext uri="{FF2B5EF4-FFF2-40B4-BE49-F238E27FC236}">
                <a16:creationId xmlns:a16="http://schemas.microsoft.com/office/drawing/2014/main" id="{6770EC59-615C-440B-BD53-F43FA71CC65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0" name="Line 768">
            <a:extLst>
              <a:ext uri="{FF2B5EF4-FFF2-40B4-BE49-F238E27FC236}">
                <a16:creationId xmlns:a16="http://schemas.microsoft.com/office/drawing/2014/main" id="{8A291877-F1CB-416F-89AC-3930C5989F4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1" name="Line 769">
            <a:extLst>
              <a:ext uri="{FF2B5EF4-FFF2-40B4-BE49-F238E27FC236}">
                <a16:creationId xmlns:a16="http://schemas.microsoft.com/office/drawing/2014/main" id="{D167DD15-2AD2-4366-B10F-0F2BF9AE018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2" name="Line 770">
            <a:extLst>
              <a:ext uri="{FF2B5EF4-FFF2-40B4-BE49-F238E27FC236}">
                <a16:creationId xmlns:a16="http://schemas.microsoft.com/office/drawing/2014/main" id="{A0BBB20F-A4B9-4596-BDCF-E1B947EAA8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3" name="Line 771">
            <a:extLst>
              <a:ext uri="{FF2B5EF4-FFF2-40B4-BE49-F238E27FC236}">
                <a16:creationId xmlns:a16="http://schemas.microsoft.com/office/drawing/2014/main" id="{1A8E0569-C03E-40A4-884C-05FEEE1E65E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4" name="Line 772">
            <a:extLst>
              <a:ext uri="{FF2B5EF4-FFF2-40B4-BE49-F238E27FC236}">
                <a16:creationId xmlns:a16="http://schemas.microsoft.com/office/drawing/2014/main" id="{B28ECE06-76B9-40C0-99B1-8A99A05B68EF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5" name="Line 773">
            <a:extLst>
              <a:ext uri="{FF2B5EF4-FFF2-40B4-BE49-F238E27FC236}">
                <a16:creationId xmlns:a16="http://schemas.microsoft.com/office/drawing/2014/main" id="{FC7777E8-03FB-444D-888A-2371F7E01AAD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6" name="Line 774">
            <a:extLst>
              <a:ext uri="{FF2B5EF4-FFF2-40B4-BE49-F238E27FC236}">
                <a16:creationId xmlns:a16="http://schemas.microsoft.com/office/drawing/2014/main" id="{CAAE15BD-4382-442E-BD58-B6D8A333430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7" name="Line 775">
            <a:extLst>
              <a:ext uri="{FF2B5EF4-FFF2-40B4-BE49-F238E27FC236}">
                <a16:creationId xmlns:a16="http://schemas.microsoft.com/office/drawing/2014/main" id="{F06A14B0-F6CE-4469-8810-F82730ADFA7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8" name="Line 776">
            <a:extLst>
              <a:ext uri="{FF2B5EF4-FFF2-40B4-BE49-F238E27FC236}">
                <a16:creationId xmlns:a16="http://schemas.microsoft.com/office/drawing/2014/main" id="{77F742E7-7F05-432F-B321-8F39F43A70E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9" name="Line 777">
            <a:extLst>
              <a:ext uri="{FF2B5EF4-FFF2-40B4-BE49-F238E27FC236}">
                <a16:creationId xmlns:a16="http://schemas.microsoft.com/office/drawing/2014/main" id="{7C73A986-70D8-4EBB-A325-B48DA71F847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0" name="Line 778">
            <a:extLst>
              <a:ext uri="{FF2B5EF4-FFF2-40B4-BE49-F238E27FC236}">
                <a16:creationId xmlns:a16="http://schemas.microsoft.com/office/drawing/2014/main" id="{B0B14AB6-B081-4252-AD23-25C52A37E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1" name="Line 779">
            <a:extLst>
              <a:ext uri="{FF2B5EF4-FFF2-40B4-BE49-F238E27FC236}">
                <a16:creationId xmlns:a16="http://schemas.microsoft.com/office/drawing/2014/main" id="{4A525A66-6F23-4211-A927-AA642DD91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2" name="Line 780">
            <a:extLst>
              <a:ext uri="{FF2B5EF4-FFF2-40B4-BE49-F238E27FC236}">
                <a16:creationId xmlns:a16="http://schemas.microsoft.com/office/drawing/2014/main" id="{07DD8E97-631B-42F6-BC39-23F19D72E14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3" name="Line 781">
            <a:extLst>
              <a:ext uri="{FF2B5EF4-FFF2-40B4-BE49-F238E27FC236}">
                <a16:creationId xmlns:a16="http://schemas.microsoft.com/office/drawing/2014/main" id="{671C13B9-EF4E-495F-9593-0EA5EB4E72B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068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4" name="Line 782">
            <a:extLst>
              <a:ext uri="{FF2B5EF4-FFF2-40B4-BE49-F238E27FC236}">
                <a16:creationId xmlns:a16="http://schemas.microsoft.com/office/drawing/2014/main" id="{DD643B3D-3E98-473B-906C-12754453799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182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5" name="Line 783">
            <a:extLst>
              <a:ext uri="{FF2B5EF4-FFF2-40B4-BE49-F238E27FC236}">
                <a16:creationId xmlns:a16="http://schemas.microsoft.com/office/drawing/2014/main" id="{F54D47CE-9BD0-4280-A38E-8B04BF07000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297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6" name="Line 784">
            <a:extLst>
              <a:ext uri="{FF2B5EF4-FFF2-40B4-BE49-F238E27FC236}">
                <a16:creationId xmlns:a16="http://schemas.microsoft.com/office/drawing/2014/main" id="{4B3153E1-2B52-42C8-AA4D-29B61F0011A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4115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7" name="Line 785">
            <a:extLst>
              <a:ext uri="{FF2B5EF4-FFF2-40B4-BE49-F238E27FC236}">
                <a16:creationId xmlns:a16="http://schemas.microsoft.com/office/drawing/2014/main" id="{74615CFB-DBCF-4F43-8B19-8B4C16ADDF5F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525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1" name="Line 789">
            <a:extLst>
              <a:ext uri="{FF2B5EF4-FFF2-40B4-BE49-F238E27FC236}">
                <a16:creationId xmlns:a16="http://schemas.microsoft.com/office/drawing/2014/main" id="{B5ACE5F1-0157-4A3C-A71B-8DA2FFAA0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3983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2" name="Line 790">
            <a:extLst>
              <a:ext uri="{FF2B5EF4-FFF2-40B4-BE49-F238E27FC236}">
                <a16:creationId xmlns:a16="http://schemas.microsoft.com/office/drawing/2014/main" id="{F8F95878-7E53-4097-979A-2F4724335AAF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097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3" name="Line 791">
            <a:extLst>
              <a:ext uri="{FF2B5EF4-FFF2-40B4-BE49-F238E27FC236}">
                <a16:creationId xmlns:a16="http://schemas.microsoft.com/office/drawing/2014/main" id="{0561E753-7D9B-4C1C-A692-DD64810FAAE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211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4" name="Line 792">
            <a:extLst>
              <a:ext uri="{FF2B5EF4-FFF2-40B4-BE49-F238E27FC236}">
                <a16:creationId xmlns:a16="http://schemas.microsoft.com/office/drawing/2014/main" id="{EBDECE2B-E18D-410C-9A12-3EFE45D261A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325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5" name="Line 793">
            <a:extLst>
              <a:ext uri="{FF2B5EF4-FFF2-40B4-BE49-F238E27FC236}">
                <a16:creationId xmlns:a16="http://schemas.microsoft.com/office/drawing/2014/main" id="{E06A8D0B-9B93-4331-B441-9634837FD711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440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6" name="Line 794">
            <a:extLst>
              <a:ext uri="{FF2B5EF4-FFF2-40B4-BE49-F238E27FC236}">
                <a16:creationId xmlns:a16="http://schemas.microsoft.com/office/drawing/2014/main" id="{9D618D39-0112-4136-B7C8-63D3FC04E3E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552950"/>
            <a:ext cx="1588" cy="7461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7" name="Line 795">
            <a:extLst>
              <a:ext uri="{FF2B5EF4-FFF2-40B4-BE49-F238E27FC236}">
                <a16:creationId xmlns:a16="http://schemas.microsoft.com/office/drawing/2014/main" id="{ADB36CB2-197E-48D9-970A-E4952EB2F08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6672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8" name="Line 796">
            <a:extLst>
              <a:ext uri="{FF2B5EF4-FFF2-40B4-BE49-F238E27FC236}">
                <a16:creationId xmlns:a16="http://schemas.microsoft.com/office/drawing/2014/main" id="{91A441A0-1674-4B8A-B2D8-C28DD378055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7815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9" name="Line 797">
            <a:extLst>
              <a:ext uri="{FF2B5EF4-FFF2-40B4-BE49-F238E27FC236}">
                <a16:creationId xmlns:a16="http://schemas.microsoft.com/office/drawing/2014/main" id="{9F777180-A54F-496B-A71F-24E0A31A0E2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48958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0" name="Line 798">
            <a:extLst>
              <a:ext uri="{FF2B5EF4-FFF2-40B4-BE49-F238E27FC236}">
                <a16:creationId xmlns:a16="http://schemas.microsoft.com/office/drawing/2014/main" id="{22B7BBEE-470B-428E-A445-1412F7ACE6B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0101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1" name="Line 799">
            <a:extLst>
              <a:ext uri="{FF2B5EF4-FFF2-40B4-BE49-F238E27FC236}">
                <a16:creationId xmlns:a16="http://schemas.microsoft.com/office/drawing/2014/main" id="{CD0FB3D6-96CF-4A66-B0A5-7478E0E92FB0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1244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2" name="Line 800">
            <a:extLst>
              <a:ext uri="{FF2B5EF4-FFF2-40B4-BE49-F238E27FC236}">
                <a16:creationId xmlns:a16="http://schemas.microsoft.com/office/drawing/2014/main" id="{87FBE30B-9334-4B10-B2A5-0C3472B6D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2387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3" name="Line 801">
            <a:extLst>
              <a:ext uri="{FF2B5EF4-FFF2-40B4-BE49-F238E27FC236}">
                <a16:creationId xmlns:a16="http://schemas.microsoft.com/office/drawing/2014/main" id="{3E44306C-A0BB-4A25-8881-F781908DC48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3530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4" name="Line 802">
            <a:extLst>
              <a:ext uri="{FF2B5EF4-FFF2-40B4-BE49-F238E27FC236}">
                <a16:creationId xmlns:a16="http://schemas.microsoft.com/office/drawing/2014/main" id="{20FF6A64-5AB5-4806-89AD-806ECDF459DC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4673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605" name="Line 803">
            <a:extLst>
              <a:ext uri="{FF2B5EF4-FFF2-40B4-BE49-F238E27FC236}">
                <a16:creationId xmlns:a16="http://schemas.microsoft.com/office/drawing/2014/main" id="{48053286-0AF2-41FE-A477-CB64B133689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5816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6" name="Line 804">
            <a:extLst>
              <a:ext uri="{FF2B5EF4-FFF2-40B4-BE49-F238E27FC236}">
                <a16:creationId xmlns:a16="http://schemas.microsoft.com/office/drawing/2014/main" id="{5DA9E9CB-74EF-4F4B-9ABE-40B28089955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0600" y="56959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7" name="Line 808">
            <a:extLst>
              <a:ext uri="{FF2B5EF4-FFF2-40B4-BE49-F238E27FC236}">
                <a16:creationId xmlns:a16="http://schemas.microsoft.com/office/drawing/2014/main" id="{F6BE1946-FABF-421F-B5D8-160E1CD98D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012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8" name="Line 809">
            <a:extLst>
              <a:ext uri="{FF2B5EF4-FFF2-40B4-BE49-F238E27FC236}">
                <a16:creationId xmlns:a16="http://schemas.microsoft.com/office/drawing/2014/main" id="{0896F97E-3047-4204-BDCC-4BEDEC0697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1271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9" name="Line 810">
            <a:extLst>
              <a:ext uri="{FF2B5EF4-FFF2-40B4-BE49-F238E27FC236}">
                <a16:creationId xmlns:a16="http://schemas.microsoft.com/office/drawing/2014/main" id="{6AC83DD9-373B-49D2-B607-7976A43E50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2414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0" name="Line 811">
            <a:extLst>
              <a:ext uri="{FF2B5EF4-FFF2-40B4-BE49-F238E27FC236}">
                <a16:creationId xmlns:a16="http://schemas.microsoft.com/office/drawing/2014/main" id="{62655C66-6A57-4F07-8E26-E53346E75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3557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1" name="Line 812">
            <a:extLst>
              <a:ext uri="{FF2B5EF4-FFF2-40B4-BE49-F238E27FC236}">
                <a16:creationId xmlns:a16="http://schemas.microsoft.com/office/drawing/2014/main" id="{F168B3A1-747D-460A-B537-93B3FF6B42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4700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2" name="Line 813">
            <a:extLst>
              <a:ext uri="{FF2B5EF4-FFF2-40B4-BE49-F238E27FC236}">
                <a16:creationId xmlns:a16="http://schemas.microsoft.com/office/drawing/2014/main" id="{ED484DD2-657F-48AE-9260-9CB89DDAFF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5843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3" name="Line 814">
            <a:extLst>
              <a:ext uri="{FF2B5EF4-FFF2-40B4-BE49-F238E27FC236}">
                <a16:creationId xmlns:a16="http://schemas.microsoft.com/office/drawing/2014/main" id="{50418813-0149-4722-9673-C90704F646D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6986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4" name="Line 815">
            <a:extLst>
              <a:ext uri="{FF2B5EF4-FFF2-40B4-BE49-F238E27FC236}">
                <a16:creationId xmlns:a16="http://schemas.microsoft.com/office/drawing/2014/main" id="{2C5FE6FE-4796-455C-8560-59DBE34ACF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8129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5" name="Line 816">
            <a:extLst>
              <a:ext uri="{FF2B5EF4-FFF2-40B4-BE49-F238E27FC236}">
                <a16:creationId xmlns:a16="http://schemas.microsoft.com/office/drawing/2014/main" id="{F5780FC9-77A8-49C5-964F-225882DBAA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19272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6" name="Line 817">
            <a:extLst>
              <a:ext uri="{FF2B5EF4-FFF2-40B4-BE49-F238E27FC236}">
                <a16:creationId xmlns:a16="http://schemas.microsoft.com/office/drawing/2014/main" id="{271CF554-DA14-40DB-8228-7FD6CAB6B64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0415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7" name="Line 818">
            <a:extLst>
              <a:ext uri="{FF2B5EF4-FFF2-40B4-BE49-F238E27FC236}">
                <a16:creationId xmlns:a16="http://schemas.microsoft.com/office/drawing/2014/main" id="{8EE21218-4D7D-4DFE-9199-917090C9CAA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155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8" name="Line 819">
            <a:extLst>
              <a:ext uri="{FF2B5EF4-FFF2-40B4-BE49-F238E27FC236}">
                <a16:creationId xmlns:a16="http://schemas.microsoft.com/office/drawing/2014/main" id="{1F55817A-4270-4CAE-80CF-AC5E4FBF40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268538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9" name="Line 820">
            <a:extLst>
              <a:ext uri="{FF2B5EF4-FFF2-40B4-BE49-F238E27FC236}">
                <a16:creationId xmlns:a16="http://schemas.microsoft.com/office/drawing/2014/main" id="{8CE56036-4DFE-4169-A1AC-C0A462F16E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382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0" name="Line 821">
            <a:extLst>
              <a:ext uri="{FF2B5EF4-FFF2-40B4-BE49-F238E27FC236}">
                <a16:creationId xmlns:a16="http://schemas.microsoft.com/office/drawing/2014/main" id="{4771368C-4F30-48A8-B920-E211BD13EA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497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1" name="Line 822">
            <a:extLst>
              <a:ext uri="{FF2B5EF4-FFF2-40B4-BE49-F238E27FC236}">
                <a16:creationId xmlns:a16="http://schemas.microsoft.com/office/drawing/2014/main" id="{5940CADB-BA93-4AAA-8FD3-17D1414A6E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611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2" name="Line 823">
            <a:extLst>
              <a:ext uri="{FF2B5EF4-FFF2-40B4-BE49-F238E27FC236}">
                <a16:creationId xmlns:a16="http://schemas.microsoft.com/office/drawing/2014/main" id="{A4309D03-7FC1-4D09-BB8C-233889A060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725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3" name="Line 824">
            <a:extLst>
              <a:ext uri="{FF2B5EF4-FFF2-40B4-BE49-F238E27FC236}">
                <a16:creationId xmlns:a16="http://schemas.microsoft.com/office/drawing/2014/main" id="{ED7C16BD-2F14-4898-9EB7-88B549A4A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840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4" name="Line 825">
            <a:extLst>
              <a:ext uri="{FF2B5EF4-FFF2-40B4-BE49-F238E27FC236}">
                <a16:creationId xmlns:a16="http://schemas.microsoft.com/office/drawing/2014/main" id="{D4015E7E-2197-4925-8C5F-378DC4DF61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2954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5" name="Line 826">
            <a:extLst>
              <a:ext uri="{FF2B5EF4-FFF2-40B4-BE49-F238E27FC236}">
                <a16:creationId xmlns:a16="http://schemas.microsoft.com/office/drawing/2014/main" id="{C657F473-BC52-43B2-B40F-718695EFCB23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0686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6" name="Line 827">
            <a:extLst>
              <a:ext uri="{FF2B5EF4-FFF2-40B4-BE49-F238E27FC236}">
                <a16:creationId xmlns:a16="http://schemas.microsoft.com/office/drawing/2014/main" id="{FF89A281-90C5-42FB-AB6D-98E901BB1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1829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7" name="Line 828">
            <a:extLst>
              <a:ext uri="{FF2B5EF4-FFF2-40B4-BE49-F238E27FC236}">
                <a16:creationId xmlns:a16="http://schemas.microsoft.com/office/drawing/2014/main" id="{B94EA533-93BD-470C-93F6-C2BE5F9B46F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2972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8" name="Line 829">
            <a:extLst>
              <a:ext uri="{FF2B5EF4-FFF2-40B4-BE49-F238E27FC236}">
                <a16:creationId xmlns:a16="http://schemas.microsoft.com/office/drawing/2014/main" id="{8A1F182A-4975-496C-AD98-FD6E9499C4F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4115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9" name="Line 830">
            <a:extLst>
              <a:ext uri="{FF2B5EF4-FFF2-40B4-BE49-F238E27FC236}">
                <a16:creationId xmlns:a16="http://schemas.microsoft.com/office/drawing/2014/main" id="{874EBFF0-6BDF-4B00-B7E2-94DD330D5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525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3" name="Line 834">
            <a:extLst>
              <a:ext uri="{FF2B5EF4-FFF2-40B4-BE49-F238E27FC236}">
                <a16:creationId xmlns:a16="http://schemas.microsoft.com/office/drawing/2014/main" id="{34B17F1F-6EA2-4545-A959-56AD751F6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3983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4" name="Line 835">
            <a:extLst>
              <a:ext uri="{FF2B5EF4-FFF2-40B4-BE49-F238E27FC236}">
                <a16:creationId xmlns:a16="http://schemas.microsoft.com/office/drawing/2014/main" id="{04E2B20B-402B-48F5-91A7-9D2AD79C02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097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5" name="Line 836">
            <a:extLst>
              <a:ext uri="{FF2B5EF4-FFF2-40B4-BE49-F238E27FC236}">
                <a16:creationId xmlns:a16="http://schemas.microsoft.com/office/drawing/2014/main" id="{ABCCF293-CE46-4E0E-A7B7-7B18D8A2C0D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2116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6" name="Line 837">
            <a:extLst>
              <a:ext uri="{FF2B5EF4-FFF2-40B4-BE49-F238E27FC236}">
                <a16:creationId xmlns:a16="http://schemas.microsoft.com/office/drawing/2014/main" id="{28ED600A-FC67-4F12-8055-F93C46E7CD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3259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7" name="Line 838">
            <a:extLst>
              <a:ext uri="{FF2B5EF4-FFF2-40B4-BE49-F238E27FC236}">
                <a16:creationId xmlns:a16="http://schemas.microsoft.com/office/drawing/2014/main" id="{168A899F-9FFF-4A99-BE06-76A6225F7F8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4402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8" name="Line 839">
            <a:extLst>
              <a:ext uri="{FF2B5EF4-FFF2-40B4-BE49-F238E27FC236}">
                <a16:creationId xmlns:a16="http://schemas.microsoft.com/office/drawing/2014/main" id="{9C57C2AC-1824-4258-AFB5-6B6A97864C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552950"/>
            <a:ext cx="1587" cy="7461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639" name="Line 840">
            <a:extLst>
              <a:ext uri="{FF2B5EF4-FFF2-40B4-BE49-F238E27FC236}">
                <a16:creationId xmlns:a16="http://schemas.microsoft.com/office/drawing/2014/main" id="{F949F788-B4C7-4ECB-8B3E-F7B3DAEB8A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6672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0" name="Line 841">
            <a:extLst>
              <a:ext uri="{FF2B5EF4-FFF2-40B4-BE49-F238E27FC236}">
                <a16:creationId xmlns:a16="http://schemas.microsoft.com/office/drawing/2014/main" id="{F83531D2-A4F1-433C-9AA6-C5B78D403B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7815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1" name="Line 842">
            <a:extLst>
              <a:ext uri="{FF2B5EF4-FFF2-40B4-BE49-F238E27FC236}">
                <a16:creationId xmlns:a16="http://schemas.microsoft.com/office/drawing/2014/main" id="{D7A520DB-2591-47FA-92A5-6F6796F1C2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48958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2" name="Line 843">
            <a:extLst>
              <a:ext uri="{FF2B5EF4-FFF2-40B4-BE49-F238E27FC236}">
                <a16:creationId xmlns:a16="http://schemas.microsoft.com/office/drawing/2014/main" id="{7379EE7B-FD4A-40E3-995B-428F29F98E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50101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3" name="Line 844">
            <a:extLst>
              <a:ext uri="{FF2B5EF4-FFF2-40B4-BE49-F238E27FC236}">
                <a16:creationId xmlns:a16="http://schemas.microsoft.com/office/drawing/2014/main" id="{13D4B9BF-B7F9-4EFF-857D-3EA3258EFE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0238" y="5124450"/>
            <a:ext cx="1587" cy="730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4" name="Line 846">
            <a:extLst>
              <a:ext uri="{FF2B5EF4-FFF2-40B4-BE49-F238E27FC236}">
                <a16:creationId xmlns:a16="http://schemas.microsoft.com/office/drawing/2014/main" id="{05208E42-85C8-4B47-A406-B2EDE36D68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5" name="Line 847">
            <a:extLst>
              <a:ext uri="{FF2B5EF4-FFF2-40B4-BE49-F238E27FC236}">
                <a16:creationId xmlns:a16="http://schemas.microsoft.com/office/drawing/2014/main" id="{68BED4D8-BBAD-45C0-825B-8248716C97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6" name="Line 848">
            <a:extLst>
              <a:ext uri="{FF2B5EF4-FFF2-40B4-BE49-F238E27FC236}">
                <a16:creationId xmlns:a16="http://schemas.microsoft.com/office/drawing/2014/main" id="{A51FC8D5-A55D-4637-B8B0-4EB47BB810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7" name="Line 849">
            <a:extLst>
              <a:ext uri="{FF2B5EF4-FFF2-40B4-BE49-F238E27FC236}">
                <a16:creationId xmlns:a16="http://schemas.microsoft.com/office/drawing/2014/main" id="{60987D6E-8FF0-4C68-8AAD-91646F269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8" name="Line 850">
            <a:extLst>
              <a:ext uri="{FF2B5EF4-FFF2-40B4-BE49-F238E27FC236}">
                <a16:creationId xmlns:a16="http://schemas.microsoft.com/office/drawing/2014/main" id="{9F4E7C75-9C52-406E-A7A3-AC2091A812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9" name="Line 851">
            <a:extLst>
              <a:ext uri="{FF2B5EF4-FFF2-40B4-BE49-F238E27FC236}">
                <a16:creationId xmlns:a16="http://schemas.microsoft.com/office/drawing/2014/main" id="{4A003424-1C5D-4D6C-BB12-27E02567DD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" name="Line 852">
            <a:extLst>
              <a:ext uri="{FF2B5EF4-FFF2-40B4-BE49-F238E27FC236}">
                <a16:creationId xmlns:a16="http://schemas.microsoft.com/office/drawing/2014/main" id="{E7A47150-CB36-44EB-AE7F-E84D3C12AA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" name="Line 853">
            <a:extLst>
              <a:ext uri="{FF2B5EF4-FFF2-40B4-BE49-F238E27FC236}">
                <a16:creationId xmlns:a16="http://schemas.microsoft.com/office/drawing/2014/main" id="{46D87607-D4A6-4AA9-ADA8-5CBA5AB0612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2" name="Line 854">
            <a:extLst>
              <a:ext uri="{FF2B5EF4-FFF2-40B4-BE49-F238E27FC236}">
                <a16:creationId xmlns:a16="http://schemas.microsoft.com/office/drawing/2014/main" id="{CD15EADB-A16A-459B-B892-5A47D31E68C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3" name="Line 855">
            <a:extLst>
              <a:ext uri="{FF2B5EF4-FFF2-40B4-BE49-F238E27FC236}">
                <a16:creationId xmlns:a16="http://schemas.microsoft.com/office/drawing/2014/main" id="{EDFCBE97-772A-4B7C-BE70-3663063178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4" name="Line 856">
            <a:extLst>
              <a:ext uri="{FF2B5EF4-FFF2-40B4-BE49-F238E27FC236}">
                <a16:creationId xmlns:a16="http://schemas.microsoft.com/office/drawing/2014/main" id="{BE60CB14-1A42-40EC-8210-0ED1D192CE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5" name="Line 857">
            <a:extLst>
              <a:ext uri="{FF2B5EF4-FFF2-40B4-BE49-F238E27FC236}">
                <a16:creationId xmlns:a16="http://schemas.microsoft.com/office/drawing/2014/main" id="{80266989-8D83-4E96-AA54-DFA56826CC2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6" name="Line 858">
            <a:extLst>
              <a:ext uri="{FF2B5EF4-FFF2-40B4-BE49-F238E27FC236}">
                <a16:creationId xmlns:a16="http://schemas.microsoft.com/office/drawing/2014/main" id="{F6ABDEB2-DE11-4CB3-8A50-3DC6D2F0CE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7" name="Line 859">
            <a:extLst>
              <a:ext uri="{FF2B5EF4-FFF2-40B4-BE49-F238E27FC236}">
                <a16:creationId xmlns:a16="http://schemas.microsoft.com/office/drawing/2014/main" id="{E48DC853-A598-444C-AD32-970D599685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8" name="Line 860">
            <a:extLst>
              <a:ext uri="{FF2B5EF4-FFF2-40B4-BE49-F238E27FC236}">
                <a16:creationId xmlns:a16="http://schemas.microsoft.com/office/drawing/2014/main" id="{E028402F-6F61-4E75-823B-91BC23906B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9" name="Line 861">
            <a:extLst>
              <a:ext uri="{FF2B5EF4-FFF2-40B4-BE49-F238E27FC236}">
                <a16:creationId xmlns:a16="http://schemas.microsoft.com/office/drawing/2014/main" id="{C4836DDE-867E-4BF4-9F4B-3106828D6A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0" name="Line 862">
            <a:extLst>
              <a:ext uri="{FF2B5EF4-FFF2-40B4-BE49-F238E27FC236}">
                <a16:creationId xmlns:a16="http://schemas.microsoft.com/office/drawing/2014/main" id="{441FAB65-F11D-470F-9E4D-40EC8D0530D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1" name="Line 863">
            <a:extLst>
              <a:ext uri="{FF2B5EF4-FFF2-40B4-BE49-F238E27FC236}">
                <a16:creationId xmlns:a16="http://schemas.microsoft.com/office/drawing/2014/main" id="{A2D32469-E414-40FC-9390-40B0DD24C493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2" name="Line 864">
            <a:extLst>
              <a:ext uri="{FF2B5EF4-FFF2-40B4-BE49-F238E27FC236}">
                <a16:creationId xmlns:a16="http://schemas.microsoft.com/office/drawing/2014/main" id="{1EFA1454-AB79-4212-ABF4-5ACD1157C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068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3" name="Line 865">
            <a:extLst>
              <a:ext uri="{FF2B5EF4-FFF2-40B4-BE49-F238E27FC236}">
                <a16:creationId xmlns:a16="http://schemas.microsoft.com/office/drawing/2014/main" id="{97F4B47F-8D2C-40B2-9EB6-8F1EEF9B5E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182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4" name="Line 866">
            <a:extLst>
              <a:ext uri="{FF2B5EF4-FFF2-40B4-BE49-F238E27FC236}">
                <a16:creationId xmlns:a16="http://schemas.microsoft.com/office/drawing/2014/main" id="{6FCB926A-87CD-43C2-A777-21BF3A2119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297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5" name="Line 867">
            <a:extLst>
              <a:ext uri="{FF2B5EF4-FFF2-40B4-BE49-F238E27FC236}">
                <a16:creationId xmlns:a16="http://schemas.microsoft.com/office/drawing/2014/main" id="{3C034ED7-EDA8-4145-BEF5-88C1CA5E25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4115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6" name="Line 868">
            <a:extLst>
              <a:ext uri="{FF2B5EF4-FFF2-40B4-BE49-F238E27FC236}">
                <a16:creationId xmlns:a16="http://schemas.microsoft.com/office/drawing/2014/main" id="{90347EAB-84F5-4224-B8B2-1A7329F447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525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7" name="Line 869">
            <a:extLst>
              <a:ext uri="{FF2B5EF4-FFF2-40B4-BE49-F238E27FC236}">
                <a16:creationId xmlns:a16="http://schemas.microsoft.com/office/drawing/2014/main" id="{A646A584-1C0B-440C-8EF6-5D59CDC4711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640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8" name="Line 870">
            <a:extLst>
              <a:ext uri="{FF2B5EF4-FFF2-40B4-BE49-F238E27FC236}">
                <a16:creationId xmlns:a16="http://schemas.microsoft.com/office/drawing/2014/main" id="{ACACB4DF-D693-4ADD-97A2-7592BB59CEE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754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9" name="Line 871">
            <a:extLst>
              <a:ext uri="{FF2B5EF4-FFF2-40B4-BE49-F238E27FC236}">
                <a16:creationId xmlns:a16="http://schemas.microsoft.com/office/drawing/2014/main" id="{9CFBA2E7-B44C-4BF3-A6A9-9D32A87E55E2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868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0" name="Line 872">
            <a:extLst>
              <a:ext uri="{FF2B5EF4-FFF2-40B4-BE49-F238E27FC236}">
                <a16:creationId xmlns:a16="http://schemas.microsoft.com/office/drawing/2014/main" id="{A2D0C9A7-4E42-4FC6-91AE-BB47506550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3983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1" name="Line 873">
            <a:extLst>
              <a:ext uri="{FF2B5EF4-FFF2-40B4-BE49-F238E27FC236}">
                <a16:creationId xmlns:a16="http://schemas.microsoft.com/office/drawing/2014/main" id="{37DA889A-BCA0-452F-B3C5-C71092C6A9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4097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2" name="Line 874">
            <a:extLst>
              <a:ext uri="{FF2B5EF4-FFF2-40B4-BE49-F238E27FC236}">
                <a16:creationId xmlns:a16="http://schemas.microsoft.com/office/drawing/2014/main" id="{8FF087B6-1904-4E41-8E83-87485AA374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4211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3" name="Line 875">
            <a:extLst>
              <a:ext uri="{FF2B5EF4-FFF2-40B4-BE49-F238E27FC236}">
                <a16:creationId xmlns:a16="http://schemas.microsoft.com/office/drawing/2014/main" id="{3F2095C3-2AE1-4285-834A-3732431A6A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4325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4" name="Line 876">
            <a:extLst>
              <a:ext uri="{FF2B5EF4-FFF2-40B4-BE49-F238E27FC236}">
                <a16:creationId xmlns:a16="http://schemas.microsoft.com/office/drawing/2014/main" id="{FB31E241-8F32-4049-8553-60A1141050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3050" y="4440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5" name="Line 907">
            <a:extLst>
              <a:ext uri="{FF2B5EF4-FFF2-40B4-BE49-F238E27FC236}">
                <a16:creationId xmlns:a16="http://schemas.microsoft.com/office/drawing/2014/main" id="{23A5F6FE-35C4-4F83-9C69-3BC04CD302C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012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6" name="Line 908">
            <a:extLst>
              <a:ext uri="{FF2B5EF4-FFF2-40B4-BE49-F238E27FC236}">
                <a16:creationId xmlns:a16="http://schemas.microsoft.com/office/drawing/2014/main" id="{7D6F7C1A-0524-4A47-908E-750041C69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1271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7" name="Line 909">
            <a:extLst>
              <a:ext uri="{FF2B5EF4-FFF2-40B4-BE49-F238E27FC236}">
                <a16:creationId xmlns:a16="http://schemas.microsoft.com/office/drawing/2014/main" id="{3A04C0D3-3093-4A09-99DE-2950640888C6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2414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8" name="Line 910">
            <a:extLst>
              <a:ext uri="{FF2B5EF4-FFF2-40B4-BE49-F238E27FC236}">
                <a16:creationId xmlns:a16="http://schemas.microsoft.com/office/drawing/2014/main" id="{33B8439E-49B4-45F1-9CEE-BE7459480CB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3557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9" name="Line 911">
            <a:extLst>
              <a:ext uri="{FF2B5EF4-FFF2-40B4-BE49-F238E27FC236}">
                <a16:creationId xmlns:a16="http://schemas.microsoft.com/office/drawing/2014/main" id="{7AC48C53-B422-44CD-BF62-A9FFCF51144A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4700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0" name="Line 912">
            <a:extLst>
              <a:ext uri="{FF2B5EF4-FFF2-40B4-BE49-F238E27FC236}">
                <a16:creationId xmlns:a16="http://schemas.microsoft.com/office/drawing/2014/main" id="{55DD459D-00B9-46DB-84A8-A2CBC9C2968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5843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1" name="Line 913">
            <a:extLst>
              <a:ext uri="{FF2B5EF4-FFF2-40B4-BE49-F238E27FC236}">
                <a16:creationId xmlns:a16="http://schemas.microsoft.com/office/drawing/2014/main" id="{DB48AC35-1859-48DD-A497-172119C9CC98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6986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2" name="Line 914">
            <a:extLst>
              <a:ext uri="{FF2B5EF4-FFF2-40B4-BE49-F238E27FC236}">
                <a16:creationId xmlns:a16="http://schemas.microsoft.com/office/drawing/2014/main" id="{28EBDCAC-05E9-4E6F-A33B-86A56765546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8129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3" name="Line 915">
            <a:extLst>
              <a:ext uri="{FF2B5EF4-FFF2-40B4-BE49-F238E27FC236}">
                <a16:creationId xmlns:a16="http://schemas.microsoft.com/office/drawing/2014/main" id="{3864F92A-6324-4ED8-8E46-54B9348A6A0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19272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4" name="Line 916">
            <a:extLst>
              <a:ext uri="{FF2B5EF4-FFF2-40B4-BE49-F238E27FC236}">
                <a16:creationId xmlns:a16="http://schemas.microsoft.com/office/drawing/2014/main" id="{21B9A6A5-3151-4697-A68D-3CC31417E3E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0415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5" name="Line 917">
            <a:extLst>
              <a:ext uri="{FF2B5EF4-FFF2-40B4-BE49-F238E27FC236}">
                <a16:creationId xmlns:a16="http://schemas.microsoft.com/office/drawing/2014/main" id="{3D3984DC-81EC-44D8-B0AF-09161D2BCBF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155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6" name="Line 918">
            <a:extLst>
              <a:ext uri="{FF2B5EF4-FFF2-40B4-BE49-F238E27FC236}">
                <a16:creationId xmlns:a16="http://schemas.microsoft.com/office/drawing/2014/main" id="{FBA52A81-F46E-46D6-AA72-19530D684FB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268538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7" name="Line 919">
            <a:extLst>
              <a:ext uri="{FF2B5EF4-FFF2-40B4-BE49-F238E27FC236}">
                <a16:creationId xmlns:a16="http://schemas.microsoft.com/office/drawing/2014/main" id="{EB659968-04D0-4048-A189-004F55BCFD55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382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8" name="Line 920">
            <a:extLst>
              <a:ext uri="{FF2B5EF4-FFF2-40B4-BE49-F238E27FC236}">
                <a16:creationId xmlns:a16="http://schemas.microsoft.com/office/drawing/2014/main" id="{2B62A75A-085F-474A-B2E5-B48DE8DB812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497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9" name="Line 921">
            <a:extLst>
              <a:ext uri="{FF2B5EF4-FFF2-40B4-BE49-F238E27FC236}">
                <a16:creationId xmlns:a16="http://schemas.microsoft.com/office/drawing/2014/main" id="{5D980EEF-3B93-4643-9A2F-6599F8ECBB8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611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0" name="Line 922">
            <a:extLst>
              <a:ext uri="{FF2B5EF4-FFF2-40B4-BE49-F238E27FC236}">
                <a16:creationId xmlns:a16="http://schemas.microsoft.com/office/drawing/2014/main" id="{FB23BBD6-57D9-4294-B546-43CBADAD7F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725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1" name="Line 923">
            <a:extLst>
              <a:ext uri="{FF2B5EF4-FFF2-40B4-BE49-F238E27FC236}">
                <a16:creationId xmlns:a16="http://schemas.microsoft.com/office/drawing/2014/main" id="{9C759218-3184-4209-9590-ECBA8CA45A3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840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2" name="Line 924">
            <a:extLst>
              <a:ext uri="{FF2B5EF4-FFF2-40B4-BE49-F238E27FC236}">
                <a16:creationId xmlns:a16="http://schemas.microsoft.com/office/drawing/2014/main" id="{808B3949-405F-42D1-A369-B9AC205C6F51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2954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3" name="Line 925">
            <a:extLst>
              <a:ext uri="{FF2B5EF4-FFF2-40B4-BE49-F238E27FC236}">
                <a16:creationId xmlns:a16="http://schemas.microsoft.com/office/drawing/2014/main" id="{A364D80A-C449-4E55-B18C-2EB91BA1CA6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0686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4" name="Line 926">
            <a:extLst>
              <a:ext uri="{FF2B5EF4-FFF2-40B4-BE49-F238E27FC236}">
                <a16:creationId xmlns:a16="http://schemas.microsoft.com/office/drawing/2014/main" id="{9F4AE9BF-1E1E-49C3-A965-21A4EA58471D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1829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5" name="Line 927">
            <a:extLst>
              <a:ext uri="{FF2B5EF4-FFF2-40B4-BE49-F238E27FC236}">
                <a16:creationId xmlns:a16="http://schemas.microsoft.com/office/drawing/2014/main" id="{F057F60A-1EE6-42AE-8AAD-3617B985A6ED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2972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6" name="Line 928">
            <a:extLst>
              <a:ext uri="{FF2B5EF4-FFF2-40B4-BE49-F238E27FC236}">
                <a16:creationId xmlns:a16="http://schemas.microsoft.com/office/drawing/2014/main" id="{75961898-333D-4D8D-A69C-C3E7AE149ED1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4115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7" name="Line 929">
            <a:extLst>
              <a:ext uri="{FF2B5EF4-FFF2-40B4-BE49-F238E27FC236}">
                <a16:creationId xmlns:a16="http://schemas.microsoft.com/office/drawing/2014/main" id="{A4B79C75-AB1C-4F2E-BE84-88380CCF88C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525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1" name="Line 933">
            <a:extLst>
              <a:ext uri="{FF2B5EF4-FFF2-40B4-BE49-F238E27FC236}">
                <a16:creationId xmlns:a16="http://schemas.microsoft.com/office/drawing/2014/main" id="{698F0620-4869-41D4-A506-8B22FC6C9043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983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2" name="Line 934">
            <a:extLst>
              <a:ext uri="{FF2B5EF4-FFF2-40B4-BE49-F238E27FC236}">
                <a16:creationId xmlns:a16="http://schemas.microsoft.com/office/drawing/2014/main" id="{32D293CC-7FEF-4A1C-9DA5-890AEB0E3EB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097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3" name="Line 935">
            <a:extLst>
              <a:ext uri="{FF2B5EF4-FFF2-40B4-BE49-F238E27FC236}">
                <a16:creationId xmlns:a16="http://schemas.microsoft.com/office/drawing/2014/main" id="{B0408D2A-FB9C-48D0-BBCF-54738C71EC78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2116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4" name="Line 936">
            <a:extLst>
              <a:ext uri="{FF2B5EF4-FFF2-40B4-BE49-F238E27FC236}">
                <a16:creationId xmlns:a16="http://schemas.microsoft.com/office/drawing/2014/main" id="{83FBDC8B-D6F6-4CE5-B484-4BA974C2B80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3259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5" name="Line 937">
            <a:extLst>
              <a:ext uri="{FF2B5EF4-FFF2-40B4-BE49-F238E27FC236}">
                <a16:creationId xmlns:a16="http://schemas.microsoft.com/office/drawing/2014/main" id="{ACC8E2C5-1BF2-4C48-B808-A88DE2707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4402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6" name="Line 938">
            <a:extLst>
              <a:ext uri="{FF2B5EF4-FFF2-40B4-BE49-F238E27FC236}">
                <a16:creationId xmlns:a16="http://schemas.microsoft.com/office/drawing/2014/main" id="{6822AC5F-8EC5-4973-856D-7FC0355C67A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552950"/>
            <a:ext cx="1587" cy="7461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7" name="Line 939">
            <a:extLst>
              <a:ext uri="{FF2B5EF4-FFF2-40B4-BE49-F238E27FC236}">
                <a16:creationId xmlns:a16="http://schemas.microsoft.com/office/drawing/2014/main" id="{BD6F39D0-FEAC-49A7-8D3B-7F4D85FAF683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6672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8" name="Line 940">
            <a:extLst>
              <a:ext uri="{FF2B5EF4-FFF2-40B4-BE49-F238E27FC236}">
                <a16:creationId xmlns:a16="http://schemas.microsoft.com/office/drawing/2014/main" id="{9F7A9560-3EAA-498E-B47A-1AC3F24BB37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7815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9" name="Line 941">
            <a:extLst>
              <a:ext uri="{FF2B5EF4-FFF2-40B4-BE49-F238E27FC236}">
                <a16:creationId xmlns:a16="http://schemas.microsoft.com/office/drawing/2014/main" id="{00E8673F-F24C-4DEE-A32D-132AC7F77351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48958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0" name="Line 942">
            <a:extLst>
              <a:ext uri="{FF2B5EF4-FFF2-40B4-BE49-F238E27FC236}">
                <a16:creationId xmlns:a16="http://schemas.microsoft.com/office/drawing/2014/main" id="{F670A07C-128A-4623-ACB1-91BC5EFD619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0101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1" name="Line 943">
            <a:extLst>
              <a:ext uri="{FF2B5EF4-FFF2-40B4-BE49-F238E27FC236}">
                <a16:creationId xmlns:a16="http://schemas.microsoft.com/office/drawing/2014/main" id="{A5841763-68BC-4EA8-8A06-BA52D706AD35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1244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2" name="Line 944">
            <a:extLst>
              <a:ext uri="{FF2B5EF4-FFF2-40B4-BE49-F238E27FC236}">
                <a16:creationId xmlns:a16="http://schemas.microsoft.com/office/drawing/2014/main" id="{B821B017-D172-4533-BCE7-8E9FC3091952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2387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3" name="Line 945">
            <a:extLst>
              <a:ext uri="{FF2B5EF4-FFF2-40B4-BE49-F238E27FC236}">
                <a16:creationId xmlns:a16="http://schemas.microsoft.com/office/drawing/2014/main" id="{38D6B953-BB21-403F-97C4-413EA2ACE57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3530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4" name="Line 946">
            <a:extLst>
              <a:ext uri="{FF2B5EF4-FFF2-40B4-BE49-F238E27FC236}">
                <a16:creationId xmlns:a16="http://schemas.microsoft.com/office/drawing/2014/main" id="{063960D1-82DC-4F39-9CBE-A1D307775C7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4673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5" name="Line 947">
            <a:extLst>
              <a:ext uri="{FF2B5EF4-FFF2-40B4-BE49-F238E27FC236}">
                <a16:creationId xmlns:a16="http://schemas.microsoft.com/office/drawing/2014/main" id="{54092C0E-6188-46A7-A492-673DC61E72F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5816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6" name="Line 948">
            <a:extLst>
              <a:ext uri="{FF2B5EF4-FFF2-40B4-BE49-F238E27FC236}">
                <a16:creationId xmlns:a16="http://schemas.microsoft.com/office/drawing/2014/main" id="{6098FDA4-2D42-4A4C-9213-ADF77FE7C90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6959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7" name="Line 949">
            <a:extLst>
              <a:ext uri="{FF2B5EF4-FFF2-40B4-BE49-F238E27FC236}">
                <a16:creationId xmlns:a16="http://schemas.microsoft.com/office/drawing/2014/main" id="{C5862859-3739-4821-AA6E-B52C5D040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8102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8" name="Line 950">
            <a:extLst>
              <a:ext uri="{FF2B5EF4-FFF2-40B4-BE49-F238E27FC236}">
                <a16:creationId xmlns:a16="http://schemas.microsoft.com/office/drawing/2014/main" id="{B3612162-1E37-40DC-ADE2-6D191E02F1B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59245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9" name="Line 956">
            <a:extLst>
              <a:ext uri="{FF2B5EF4-FFF2-40B4-BE49-F238E27FC236}">
                <a16:creationId xmlns:a16="http://schemas.microsoft.com/office/drawing/2014/main" id="{CAEA20D0-BF43-4878-8F54-DA3D25008E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012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0" name="Line 957">
            <a:extLst>
              <a:ext uri="{FF2B5EF4-FFF2-40B4-BE49-F238E27FC236}">
                <a16:creationId xmlns:a16="http://schemas.microsoft.com/office/drawing/2014/main" id="{AC957AA3-91F5-460D-ACF2-776DF4EDFEB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1271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1" name="Line 958">
            <a:extLst>
              <a:ext uri="{FF2B5EF4-FFF2-40B4-BE49-F238E27FC236}">
                <a16:creationId xmlns:a16="http://schemas.microsoft.com/office/drawing/2014/main" id="{2582275F-B44F-4F62-A56C-E004227A5CE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2414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2" name="Line 959">
            <a:extLst>
              <a:ext uri="{FF2B5EF4-FFF2-40B4-BE49-F238E27FC236}">
                <a16:creationId xmlns:a16="http://schemas.microsoft.com/office/drawing/2014/main" id="{4D1D6A7E-D3BD-4345-953E-206DB1173BF0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3557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3" name="Line 960">
            <a:extLst>
              <a:ext uri="{FF2B5EF4-FFF2-40B4-BE49-F238E27FC236}">
                <a16:creationId xmlns:a16="http://schemas.microsoft.com/office/drawing/2014/main" id="{5189CF4C-D85C-4CDA-8B8B-F245D4170D5C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4700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4" name="Line 961">
            <a:extLst>
              <a:ext uri="{FF2B5EF4-FFF2-40B4-BE49-F238E27FC236}">
                <a16:creationId xmlns:a16="http://schemas.microsoft.com/office/drawing/2014/main" id="{DB92081C-1092-462F-9BF3-5A0B9E4BB9A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5843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5" name="Line 962">
            <a:extLst>
              <a:ext uri="{FF2B5EF4-FFF2-40B4-BE49-F238E27FC236}">
                <a16:creationId xmlns:a16="http://schemas.microsoft.com/office/drawing/2014/main" id="{F12F5C7C-5857-4D9D-9675-7B6665B82D0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6986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6" name="Line 963">
            <a:extLst>
              <a:ext uri="{FF2B5EF4-FFF2-40B4-BE49-F238E27FC236}">
                <a16:creationId xmlns:a16="http://schemas.microsoft.com/office/drawing/2014/main" id="{5EEFFDEE-5370-4509-A2CF-26019EA45DC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8129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7" name="Line 964">
            <a:extLst>
              <a:ext uri="{FF2B5EF4-FFF2-40B4-BE49-F238E27FC236}">
                <a16:creationId xmlns:a16="http://schemas.microsoft.com/office/drawing/2014/main" id="{65725158-6AF9-4C9E-8F81-659A55F0FCF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19272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8" name="Line 965">
            <a:extLst>
              <a:ext uri="{FF2B5EF4-FFF2-40B4-BE49-F238E27FC236}">
                <a16:creationId xmlns:a16="http://schemas.microsoft.com/office/drawing/2014/main" id="{DABE16E6-61C9-4151-9242-815601F38C70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0415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9" name="Line 966">
            <a:extLst>
              <a:ext uri="{FF2B5EF4-FFF2-40B4-BE49-F238E27FC236}">
                <a16:creationId xmlns:a16="http://schemas.microsoft.com/office/drawing/2014/main" id="{83FE2169-DF97-40C6-BDE2-627553C3B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155825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0" name="Line 967">
            <a:extLst>
              <a:ext uri="{FF2B5EF4-FFF2-40B4-BE49-F238E27FC236}">
                <a16:creationId xmlns:a16="http://schemas.microsoft.com/office/drawing/2014/main" id="{F03CA9FE-4BFF-4B3A-ACE6-538FE437A6C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268538"/>
            <a:ext cx="1588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1" name="Line 968">
            <a:extLst>
              <a:ext uri="{FF2B5EF4-FFF2-40B4-BE49-F238E27FC236}">
                <a16:creationId xmlns:a16="http://schemas.microsoft.com/office/drawing/2014/main" id="{DE95B89F-3889-437B-A494-BDCF5AC8A49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382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2" name="Line 969">
            <a:extLst>
              <a:ext uri="{FF2B5EF4-FFF2-40B4-BE49-F238E27FC236}">
                <a16:creationId xmlns:a16="http://schemas.microsoft.com/office/drawing/2014/main" id="{610BAB9F-0BC7-4289-B2C2-642F1CAF59E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4971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3" name="Line 970">
            <a:extLst>
              <a:ext uri="{FF2B5EF4-FFF2-40B4-BE49-F238E27FC236}">
                <a16:creationId xmlns:a16="http://schemas.microsoft.com/office/drawing/2014/main" id="{F90D21D7-D027-404D-961A-818E5F744AC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6114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4" name="Line 971">
            <a:extLst>
              <a:ext uri="{FF2B5EF4-FFF2-40B4-BE49-F238E27FC236}">
                <a16:creationId xmlns:a16="http://schemas.microsoft.com/office/drawing/2014/main" id="{E150C22F-7885-4F2D-A85C-FF45D95188B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7257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5" name="Line 972">
            <a:extLst>
              <a:ext uri="{FF2B5EF4-FFF2-40B4-BE49-F238E27FC236}">
                <a16:creationId xmlns:a16="http://schemas.microsoft.com/office/drawing/2014/main" id="{C4E9D06A-6579-4FFE-866C-8514D4AA845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840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6" name="Line 973">
            <a:extLst>
              <a:ext uri="{FF2B5EF4-FFF2-40B4-BE49-F238E27FC236}">
                <a16:creationId xmlns:a16="http://schemas.microsoft.com/office/drawing/2014/main" id="{931ACC4A-115C-4EFC-B546-827ECC6CA986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2954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7" name="Line 974">
            <a:extLst>
              <a:ext uri="{FF2B5EF4-FFF2-40B4-BE49-F238E27FC236}">
                <a16:creationId xmlns:a16="http://schemas.microsoft.com/office/drawing/2014/main" id="{AB7B6B5B-8116-4701-8FDE-8FC33036405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068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8" name="Line 975">
            <a:extLst>
              <a:ext uri="{FF2B5EF4-FFF2-40B4-BE49-F238E27FC236}">
                <a16:creationId xmlns:a16="http://schemas.microsoft.com/office/drawing/2014/main" id="{49FF047A-ED08-4877-8E8D-4DFCFF049B9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182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9" name="Line 976">
            <a:extLst>
              <a:ext uri="{FF2B5EF4-FFF2-40B4-BE49-F238E27FC236}">
                <a16:creationId xmlns:a16="http://schemas.microsoft.com/office/drawing/2014/main" id="{4B7A7B19-804B-46E2-8DBC-B0823E6F2F5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297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0" name="Line 977">
            <a:extLst>
              <a:ext uri="{FF2B5EF4-FFF2-40B4-BE49-F238E27FC236}">
                <a16:creationId xmlns:a16="http://schemas.microsoft.com/office/drawing/2014/main" id="{D9941C42-9D58-44E1-8222-410E5A16882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4115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1" name="Line 978">
            <a:extLst>
              <a:ext uri="{FF2B5EF4-FFF2-40B4-BE49-F238E27FC236}">
                <a16:creationId xmlns:a16="http://schemas.microsoft.com/office/drawing/2014/main" id="{FC062681-7B2A-4D61-AD40-D5303F51E7A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5258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5" name="Line 982">
            <a:extLst>
              <a:ext uri="{FF2B5EF4-FFF2-40B4-BE49-F238E27FC236}">
                <a16:creationId xmlns:a16="http://schemas.microsoft.com/office/drawing/2014/main" id="{1F60F8B0-5469-453D-B130-266CC59CFB8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39830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6" name="Line 983">
            <a:extLst>
              <a:ext uri="{FF2B5EF4-FFF2-40B4-BE49-F238E27FC236}">
                <a16:creationId xmlns:a16="http://schemas.microsoft.com/office/drawing/2014/main" id="{E6FCEBDB-653A-4830-960D-518D09818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0973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7" name="Line 984">
            <a:extLst>
              <a:ext uri="{FF2B5EF4-FFF2-40B4-BE49-F238E27FC236}">
                <a16:creationId xmlns:a16="http://schemas.microsoft.com/office/drawing/2014/main" id="{FB1543F3-4806-4E28-BA4C-D79529866612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2116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8" name="Line 985">
            <a:extLst>
              <a:ext uri="{FF2B5EF4-FFF2-40B4-BE49-F238E27FC236}">
                <a16:creationId xmlns:a16="http://schemas.microsoft.com/office/drawing/2014/main" id="{0ACC6662-CB47-493F-B118-72C573E2138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3259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9" name="Line 986">
            <a:extLst>
              <a:ext uri="{FF2B5EF4-FFF2-40B4-BE49-F238E27FC236}">
                <a16:creationId xmlns:a16="http://schemas.microsoft.com/office/drawing/2014/main" id="{986D5A1A-ED81-4BD1-A1B3-DE4985DD6AE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440238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0" name="Line 987">
            <a:extLst>
              <a:ext uri="{FF2B5EF4-FFF2-40B4-BE49-F238E27FC236}">
                <a16:creationId xmlns:a16="http://schemas.microsoft.com/office/drawing/2014/main" id="{0B8D609F-0821-47C9-9FDA-8888E22CE62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552950"/>
            <a:ext cx="1588" cy="74613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1" name="Line 988">
            <a:extLst>
              <a:ext uri="{FF2B5EF4-FFF2-40B4-BE49-F238E27FC236}">
                <a16:creationId xmlns:a16="http://schemas.microsoft.com/office/drawing/2014/main" id="{DFCFA873-B20B-4406-9173-A06AAE5218E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6672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2" name="Line 989">
            <a:extLst>
              <a:ext uri="{FF2B5EF4-FFF2-40B4-BE49-F238E27FC236}">
                <a16:creationId xmlns:a16="http://schemas.microsoft.com/office/drawing/2014/main" id="{43BC050C-935A-422A-8AA7-2ADB07BC086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7815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3" name="Line 990">
            <a:extLst>
              <a:ext uri="{FF2B5EF4-FFF2-40B4-BE49-F238E27FC236}">
                <a16:creationId xmlns:a16="http://schemas.microsoft.com/office/drawing/2014/main" id="{BE4E54DE-0639-4D25-95E2-9F4812AF895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48958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4" name="Line 991">
            <a:extLst>
              <a:ext uri="{FF2B5EF4-FFF2-40B4-BE49-F238E27FC236}">
                <a16:creationId xmlns:a16="http://schemas.microsoft.com/office/drawing/2014/main" id="{1B4EAA44-FEE0-4B84-AA75-10E28D162B6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0101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5" name="Line 992">
            <a:extLst>
              <a:ext uri="{FF2B5EF4-FFF2-40B4-BE49-F238E27FC236}">
                <a16:creationId xmlns:a16="http://schemas.microsoft.com/office/drawing/2014/main" id="{D7986B06-FD92-48F9-B812-CB3DF2B15C9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1244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6" name="Line 993">
            <a:extLst>
              <a:ext uri="{FF2B5EF4-FFF2-40B4-BE49-F238E27FC236}">
                <a16:creationId xmlns:a16="http://schemas.microsoft.com/office/drawing/2014/main" id="{5EE2D8D4-39DF-4656-BC67-7CB59480C73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2387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7" name="Line 994">
            <a:extLst>
              <a:ext uri="{FF2B5EF4-FFF2-40B4-BE49-F238E27FC236}">
                <a16:creationId xmlns:a16="http://schemas.microsoft.com/office/drawing/2014/main" id="{0364849B-B15B-4D02-A183-1A552448E96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3530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8" name="Line 995">
            <a:extLst>
              <a:ext uri="{FF2B5EF4-FFF2-40B4-BE49-F238E27FC236}">
                <a16:creationId xmlns:a16="http://schemas.microsoft.com/office/drawing/2014/main" id="{79A897BB-C5D4-4805-9EF5-E14DC025E0E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4673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9" name="Line 996">
            <a:extLst>
              <a:ext uri="{FF2B5EF4-FFF2-40B4-BE49-F238E27FC236}">
                <a16:creationId xmlns:a16="http://schemas.microsoft.com/office/drawing/2014/main" id="{D6E8B7FE-FAE3-4520-913A-57232A68D43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5816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0" name="Line 997">
            <a:extLst>
              <a:ext uri="{FF2B5EF4-FFF2-40B4-BE49-F238E27FC236}">
                <a16:creationId xmlns:a16="http://schemas.microsoft.com/office/drawing/2014/main" id="{59C68FB3-1159-4084-BA30-0A9D8FFE74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6959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1" name="Line 998">
            <a:extLst>
              <a:ext uri="{FF2B5EF4-FFF2-40B4-BE49-F238E27FC236}">
                <a16:creationId xmlns:a16="http://schemas.microsoft.com/office/drawing/2014/main" id="{8ACEA276-BDA0-4CED-8E8B-DEA13B03916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8102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2" name="Line 999">
            <a:extLst>
              <a:ext uri="{FF2B5EF4-FFF2-40B4-BE49-F238E27FC236}">
                <a16:creationId xmlns:a16="http://schemas.microsoft.com/office/drawing/2014/main" id="{05ED0686-377F-4A41-91DB-1EF1B2600446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59245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3" name="Line 1000">
            <a:extLst>
              <a:ext uri="{FF2B5EF4-FFF2-40B4-BE49-F238E27FC236}">
                <a16:creationId xmlns:a16="http://schemas.microsoft.com/office/drawing/2014/main" id="{DDB7EDDF-9606-4AE0-BF19-150E2570535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0388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4" name="Line 1001">
            <a:extLst>
              <a:ext uri="{FF2B5EF4-FFF2-40B4-BE49-F238E27FC236}">
                <a16:creationId xmlns:a16="http://schemas.microsoft.com/office/drawing/2014/main" id="{BABE99E8-BEAB-4166-848D-63C05FA8C04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1531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5" name="Line 1002">
            <a:extLst>
              <a:ext uri="{FF2B5EF4-FFF2-40B4-BE49-F238E27FC236}">
                <a16:creationId xmlns:a16="http://schemas.microsoft.com/office/drawing/2014/main" id="{0D5D254A-BA80-4A22-85E4-77B562C026E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2674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6" name="Line 1003">
            <a:extLst>
              <a:ext uri="{FF2B5EF4-FFF2-40B4-BE49-F238E27FC236}">
                <a16:creationId xmlns:a16="http://schemas.microsoft.com/office/drawing/2014/main" id="{CFF050DB-4AC9-49F0-8921-ECF68D20BF2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3817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7" name="Line 1004">
            <a:extLst>
              <a:ext uri="{FF2B5EF4-FFF2-40B4-BE49-F238E27FC236}">
                <a16:creationId xmlns:a16="http://schemas.microsoft.com/office/drawing/2014/main" id="{47F02289-1BAB-47E0-9BE8-E9C4A827193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0100" y="6496050"/>
            <a:ext cx="1588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8" name="Line 1005">
            <a:extLst>
              <a:ext uri="{FF2B5EF4-FFF2-40B4-BE49-F238E27FC236}">
                <a16:creationId xmlns:a16="http://schemas.microsoft.com/office/drawing/2014/main" id="{C090362E-EE0D-4875-82C5-F15801490FF3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012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9" name="Line 1006">
            <a:extLst>
              <a:ext uri="{FF2B5EF4-FFF2-40B4-BE49-F238E27FC236}">
                <a16:creationId xmlns:a16="http://schemas.microsoft.com/office/drawing/2014/main" id="{42DD5144-3588-4732-A2C8-6E72FB1707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1271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0" name="Line 1008">
            <a:extLst>
              <a:ext uri="{FF2B5EF4-FFF2-40B4-BE49-F238E27FC236}">
                <a16:creationId xmlns:a16="http://schemas.microsoft.com/office/drawing/2014/main" id="{635C5BE4-9F12-4E09-9100-45C4BBB7C30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2414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1" name="Line 1009">
            <a:extLst>
              <a:ext uri="{FF2B5EF4-FFF2-40B4-BE49-F238E27FC236}">
                <a16:creationId xmlns:a16="http://schemas.microsoft.com/office/drawing/2014/main" id="{83DCE53F-0719-4B22-AAC2-98764F7DE20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3557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2" name="Line 1010">
            <a:extLst>
              <a:ext uri="{FF2B5EF4-FFF2-40B4-BE49-F238E27FC236}">
                <a16:creationId xmlns:a16="http://schemas.microsoft.com/office/drawing/2014/main" id="{C71A964A-C333-4743-846B-3B45FBD28A0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4700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3" name="Line 1011">
            <a:extLst>
              <a:ext uri="{FF2B5EF4-FFF2-40B4-BE49-F238E27FC236}">
                <a16:creationId xmlns:a16="http://schemas.microsoft.com/office/drawing/2014/main" id="{296FF9C5-385C-4A22-A092-946984EBB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5843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4" name="Line 1012">
            <a:extLst>
              <a:ext uri="{FF2B5EF4-FFF2-40B4-BE49-F238E27FC236}">
                <a16:creationId xmlns:a16="http://schemas.microsoft.com/office/drawing/2014/main" id="{5763A7CF-BA4B-4ACF-B123-DB690394153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6986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5" name="Line 1013">
            <a:extLst>
              <a:ext uri="{FF2B5EF4-FFF2-40B4-BE49-F238E27FC236}">
                <a16:creationId xmlns:a16="http://schemas.microsoft.com/office/drawing/2014/main" id="{C0195B9A-288B-463C-B16A-DE22AB78F292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8129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6" name="Line 1014">
            <a:extLst>
              <a:ext uri="{FF2B5EF4-FFF2-40B4-BE49-F238E27FC236}">
                <a16:creationId xmlns:a16="http://schemas.microsoft.com/office/drawing/2014/main" id="{EDEA6A43-3935-4492-B7F3-0E2CBFB35B1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19272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7" name="Line 1015">
            <a:extLst>
              <a:ext uri="{FF2B5EF4-FFF2-40B4-BE49-F238E27FC236}">
                <a16:creationId xmlns:a16="http://schemas.microsoft.com/office/drawing/2014/main" id="{2BC1608A-4F25-4A58-9281-5260CF75FBD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0415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8" name="Line 1016">
            <a:extLst>
              <a:ext uri="{FF2B5EF4-FFF2-40B4-BE49-F238E27FC236}">
                <a16:creationId xmlns:a16="http://schemas.microsoft.com/office/drawing/2014/main" id="{D3EAC76B-6313-4828-9CC3-04E4414F32E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155825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9" name="Line 1017">
            <a:extLst>
              <a:ext uri="{FF2B5EF4-FFF2-40B4-BE49-F238E27FC236}">
                <a16:creationId xmlns:a16="http://schemas.microsoft.com/office/drawing/2014/main" id="{4498CD5E-84EB-4970-9C22-DA7F9233DB76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268538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0" name="Line 1018">
            <a:extLst>
              <a:ext uri="{FF2B5EF4-FFF2-40B4-BE49-F238E27FC236}">
                <a16:creationId xmlns:a16="http://schemas.microsoft.com/office/drawing/2014/main" id="{2294D5B3-79C2-44E6-ACF9-DE3D51967B2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382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1" name="Line 1019">
            <a:extLst>
              <a:ext uri="{FF2B5EF4-FFF2-40B4-BE49-F238E27FC236}">
                <a16:creationId xmlns:a16="http://schemas.microsoft.com/office/drawing/2014/main" id="{50AD2BE9-06A4-4F08-81DA-9B79EDA78C5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497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2" name="Line 1020">
            <a:extLst>
              <a:ext uri="{FF2B5EF4-FFF2-40B4-BE49-F238E27FC236}">
                <a16:creationId xmlns:a16="http://schemas.microsoft.com/office/drawing/2014/main" id="{DB3C02DE-5330-4851-8EBD-ECA6E99493AE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611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3" name="Line 1021">
            <a:extLst>
              <a:ext uri="{FF2B5EF4-FFF2-40B4-BE49-F238E27FC236}">
                <a16:creationId xmlns:a16="http://schemas.microsoft.com/office/drawing/2014/main" id="{ED4EF0D0-7086-40AE-A9E7-0E11CA382023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725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4" name="Line 1022">
            <a:extLst>
              <a:ext uri="{FF2B5EF4-FFF2-40B4-BE49-F238E27FC236}">
                <a16:creationId xmlns:a16="http://schemas.microsoft.com/office/drawing/2014/main" id="{297EBB7A-C9F2-4528-BE55-2C2A703C71D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8400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5" name="Line 1023">
            <a:extLst>
              <a:ext uri="{FF2B5EF4-FFF2-40B4-BE49-F238E27FC236}">
                <a16:creationId xmlns:a16="http://schemas.microsoft.com/office/drawing/2014/main" id="{7920B839-65C5-480C-9BB0-1EB36C319A1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29543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6" name="Line 1024">
            <a:extLst>
              <a:ext uri="{FF2B5EF4-FFF2-40B4-BE49-F238E27FC236}">
                <a16:creationId xmlns:a16="http://schemas.microsoft.com/office/drawing/2014/main" id="{0BE89291-648C-4F98-ACA7-392C8FAA09A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0686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7" name="Line 1025">
            <a:extLst>
              <a:ext uri="{FF2B5EF4-FFF2-40B4-BE49-F238E27FC236}">
                <a16:creationId xmlns:a16="http://schemas.microsoft.com/office/drawing/2014/main" id="{CBE91A10-808B-4E00-A504-2A4E1F943F7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1829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8" name="Line 1026">
            <a:extLst>
              <a:ext uri="{FF2B5EF4-FFF2-40B4-BE49-F238E27FC236}">
                <a16:creationId xmlns:a16="http://schemas.microsoft.com/office/drawing/2014/main" id="{0608A611-6485-4CFA-AF2C-18232F99EF0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2972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9" name="Line 1027">
            <a:extLst>
              <a:ext uri="{FF2B5EF4-FFF2-40B4-BE49-F238E27FC236}">
                <a16:creationId xmlns:a16="http://schemas.microsoft.com/office/drawing/2014/main" id="{7F9DA244-8DD0-470C-96B0-0835183A3A8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4115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0" name="Line 1028">
            <a:extLst>
              <a:ext uri="{FF2B5EF4-FFF2-40B4-BE49-F238E27FC236}">
                <a16:creationId xmlns:a16="http://schemas.microsoft.com/office/drawing/2014/main" id="{DEE34104-49B8-477E-B242-34B9FC385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5258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1" name="Line 1029">
            <a:extLst>
              <a:ext uri="{FF2B5EF4-FFF2-40B4-BE49-F238E27FC236}">
                <a16:creationId xmlns:a16="http://schemas.microsoft.com/office/drawing/2014/main" id="{612416DE-0F19-4D44-B960-DF01F70C051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640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2" name="Line 1030">
            <a:extLst>
              <a:ext uri="{FF2B5EF4-FFF2-40B4-BE49-F238E27FC236}">
                <a16:creationId xmlns:a16="http://schemas.microsoft.com/office/drawing/2014/main" id="{91559E27-06D2-4ADC-A279-5BC1C3C76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754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3" name="Line 1031">
            <a:extLst>
              <a:ext uri="{FF2B5EF4-FFF2-40B4-BE49-F238E27FC236}">
                <a16:creationId xmlns:a16="http://schemas.microsoft.com/office/drawing/2014/main" id="{E88F695A-30CA-4D4B-BB4C-DA80C92BB4B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868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4" name="Line 1032">
            <a:extLst>
              <a:ext uri="{FF2B5EF4-FFF2-40B4-BE49-F238E27FC236}">
                <a16:creationId xmlns:a16="http://schemas.microsoft.com/office/drawing/2014/main" id="{096A6B36-6E04-4280-9CFD-A181FE85021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87350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5" name="Line 1033">
            <a:extLst>
              <a:ext uri="{FF2B5EF4-FFF2-40B4-BE49-F238E27FC236}">
                <a16:creationId xmlns:a16="http://schemas.microsoft.com/office/drawing/2014/main" id="{F05EF3AD-4E5F-44FC-AA73-5278A518D31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398780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6" name="Line 1034">
            <a:extLst>
              <a:ext uri="{FF2B5EF4-FFF2-40B4-BE49-F238E27FC236}">
                <a16:creationId xmlns:a16="http://schemas.microsoft.com/office/drawing/2014/main" id="{60C795AC-2B53-4A35-85CD-8445E89AD713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10210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7" name="Line 1035">
            <a:extLst>
              <a:ext uri="{FF2B5EF4-FFF2-40B4-BE49-F238E27FC236}">
                <a16:creationId xmlns:a16="http://schemas.microsoft.com/office/drawing/2014/main" id="{1C2E34B7-0FEC-44BC-9947-BF0EC1892027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21640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8" name="Line 1036">
            <a:extLst>
              <a:ext uri="{FF2B5EF4-FFF2-40B4-BE49-F238E27FC236}">
                <a16:creationId xmlns:a16="http://schemas.microsoft.com/office/drawing/2014/main" id="{5F01011C-3CA4-479E-AE51-B44F8AEEE57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33070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9" name="Line 1037">
            <a:extLst>
              <a:ext uri="{FF2B5EF4-FFF2-40B4-BE49-F238E27FC236}">
                <a16:creationId xmlns:a16="http://schemas.microsoft.com/office/drawing/2014/main" id="{AB6162F0-BC5A-4DFB-9C3A-E530D538E40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443413"/>
            <a:ext cx="1587" cy="74612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0" name="Line 1038">
            <a:extLst>
              <a:ext uri="{FF2B5EF4-FFF2-40B4-BE49-F238E27FC236}">
                <a16:creationId xmlns:a16="http://schemas.microsoft.com/office/drawing/2014/main" id="{E08D914C-0DF0-4134-B65F-A2C8BBAAC71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5577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1" name="Line 1039">
            <a:extLst>
              <a:ext uri="{FF2B5EF4-FFF2-40B4-BE49-F238E27FC236}">
                <a16:creationId xmlns:a16="http://schemas.microsoft.com/office/drawing/2014/main" id="{BA5DE919-DF92-46F2-8144-CE73569DFF0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6720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2" name="Line 1040">
            <a:extLst>
              <a:ext uri="{FF2B5EF4-FFF2-40B4-BE49-F238E27FC236}">
                <a16:creationId xmlns:a16="http://schemas.microsoft.com/office/drawing/2014/main" id="{F0A9B6B9-C541-456E-98E5-54EEF071CB2E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7863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3" name="Line 1041">
            <a:extLst>
              <a:ext uri="{FF2B5EF4-FFF2-40B4-BE49-F238E27FC236}">
                <a16:creationId xmlns:a16="http://schemas.microsoft.com/office/drawing/2014/main" id="{EE1C0B85-113A-4A55-865E-AD83A04AFD6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49006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4" name="Line 1042">
            <a:extLst>
              <a:ext uri="{FF2B5EF4-FFF2-40B4-BE49-F238E27FC236}">
                <a16:creationId xmlns:a16="http://schemas.microsoft.com/office/drawing/2014/main" id="{EC6A118A-7399-46A8-A486-3AD3001714E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0149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5" name="Line 1043">
            <a:extLst>
              <a:ext uri="{FF2B5EF4-FFF2-40B4-BE49-F238E27FC236}">
                <a16:creationId xmlns:a16="http://schemas.microsoft.com/office/drawing/2014/main" id="{21ABB586-B412-471B-8B87-8575636958E2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1292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6" name="Line 1044">
            <a:extLst>
              <a:ext uri="{FF2B5EF4-FFF2-40B4-BE49-F238E27FC236}">
                <a16:creationId xmlns:a16="http://schemas.microsoft.com/office/drawing/2014/main" id="{BFB4B350-EE19-4609-8C71-CD92CB94C1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2435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7" name="Line 1045">
            <a:extLst>
              <a:ext uri="{FF2B5EF4-FFF2-40B4-BE49-F238E27FC236}">
                <a16:creationId xmlns:a16="http://schemas.microsoft.com/office/drawing/2014/main" id="{2D840FBE-3ED9-49C6-A4D0-FA96BFF7FB0B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3578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8" name="Line 1046">
            <a:extLst>
              <a:ext uri="{FF2B5EF4-FFF2-40B4-BE49-F238E27FC236}">
                <a16:creationId xmlns:a16="http://schemas.microsoft.com/office/drawing/2014/main" id="{8C9BDB7B-0DBC-4BF7-AB40-747F9FDC0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4721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9" name="Line 1047">
            <a:extLst>
              <a:ext uri="{FF2B5EF4-FFF2-40B4-BE49-F238E27FC236}">
                <a16:creationId xmlns:a16="http://schemas.microsoft.com/office/drawing/2014/main" id="{9AD39B74-4B84-48F7-9F38-D7AD2CFB6BE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5864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0" name="Line 1048">
            <a:extLst>
              <a:ext uri="{FF2B5EF4-FFF2-40B4-BE49-F238E27FC236}">
                <a16:creationId xmlns:a16="http://schemas.microsoft.com/office/drawing/2014/main" id="{A558E7CE-BFB7-44B2-B179-9828FF840BB7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7007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1" name="Line 1049">
            <a:extLst>
              <a:ext uri="{FF2B5EF4-FFF2-40B4-BE49-F238E27FC236}">
                <a16:creationId xmlns:a16="http://schemas.microsoft.com/office/drawing/2014/main" id="{7CE50EFB-276B-42C2-A49F-B8CEDD1C5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8150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2" name="Line 1050">
            <a:extLst>
              <a:ext uri="{FF2B5EF4-FFF2-40B4-BE49-F238E27FC236}">
                <a16:creationId xmlns:a16="http://schemas.microsoft.com/office/drawing/2014/main" id="{14A3C398-C7BE-4003-B9BA-C194554D62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59293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3" name="Line 1051">
            <a:extLst>
              <a:ext uri="{FF2B5EF4-FFF2-40B4-BE49-F238E27FC236}">
                <a16:creationId xmlns:a16="http://schemas.microsoft.com/office/drawing/2014/main" id="{A756DC41-1997-4227-BB27-A0A25C88485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0436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4" name="Line 1052">
            <a:extLst>
              <a:ext uri="{FF2B5EF4-FFF2-40B4-BE49-F238E27FC236}">
                <a16:creationId xmlns:a16="http://schemas.microsoft.com/office/drawing/2014/main" id="{4C6B42BE-2C84-44B4-882D-67A28C1E9A5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1579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5" name="Line 1053">
            <a:extLst>
              <a:ext uri="{FF2B5EF4-FFF2-40B4-BE49-F238E27FC236}">
                <a16:creationId xmlns:a16="http://schemas.microsoft.com/office/drawing/2014/main" id="{EEE32226-3217-460C-846C-708415B04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2722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6" name="Line 1054">
            <a:extLst>
              <a:ext uri="{FF2B5EF4-FFF2-40B4-BE49-F238E27FC236}">
                <a16:creationId xmlns:a16="http://schemas.microsoft.com/office/drawing/2014/main" id="{25BE5CE1-9C97-49B5-A719-217EC9388F96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386513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7" name="Rectangle 1055">
            <a:extLst>
              <a:ext uri="{FF2B5EF4-FFF2-40B4-BE49-F238E27FC236}">
                <a16:creationId xmlns:a16="http://schemas.microsoft.com/office/drawing/2014/main" id="{A8E2BEA5-3D1C-4BA3-B542-B2724117A55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8562181" y="511970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en-US" sz="1800">
                <a:solidFill>
                  <a:srgbClr val="000000"/>
                </a:solidFill>
                <a:latin typeface="Liberation Sans Narrow" panose="020B0606020202030204" pitchFamily="34" charset="0"/>
                <a:cs typeface="Linux Biolinum" panose="02000503000000000000" pitchFamily="2" charset="0"/>
              </a:rPr>
              <a:t>2300</a:t>
            </a:r>
            <a:endParaRPr lang="de-DE" altLang="en-US">
              <a:latin typeface="Liberation Sans Narrow" panose="020B0606020202030204" pitchFamily="34" charset="0"/>
              <a:cs typeface="Linux Biolinum" panose="02000503000000000000" pitchFamily="2" charset="0"/>
            </a:endParaRPr>
          </a:p>
        </p:txBody>
      </p:sp>
      <p:grpSp>
        <p:nvGrpSpPr>
          <p:cNvPr id="3142" name="Group 1094">
            <a:extLst>
              <a:ext uri="{FF2B5EF4-FFF2-40B4-BE49-F238E27FC236}">
                <a16:creationId xmlns:a16="http://schemas.microsoft.com/office/drawing/2014/main" id="{464D7840-3414-4758-9A3E-8D911FE5398D}"/>
              </a:ext>
            </a:extLst>
          </p:cNvPr>
          <p:cNvGrpSpPr>
            <a:grpSpLocks/>
          </p:cNvGrpSpPr>
          <p:nvPr/>
        </p:nvGrpSpPr>
        <p:grpSpPr bwMode="auto">
          <a:xfrm>
            <a:off x="223838" y="1012825"/>
            <a:ext cx="287337" cy="5578475"/>
            <a:chOff x="141" y="638"/>
            <a:chExt cx="181" cy="3514"/>
          </a:xfrm>
          <a:solidFill>
            <a:srgbClr val="FFFFCC"/>
          </a:solidFill>
        </p:grpSpPr>
        <p:sp>
          <p:nvSpPr>
            <p:cNvPr id="10821" name="Rectangle 1056">
              <a:extLst>
                <a:ext uri="{FF2B5EF4-FFF2-40B4-BE49-F238E27FC236}">
                  <a16:creationId xmlns:a16="http://schemas.microsoft.com/office/drawing/2014/main" id="{8A6DBEB6-FF4F-4729-BE50-48324F518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" y="638"/>
              <a:ext cx="181" cy="3514"/>
            </a:xfrm>
            <a:prstGeom prst="rect">
              <a:avLst/>
            </a:prstGeom>
            <a:grpFill/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822" name="Rectangle 1057">
              <a:extLst>
                <a:ext uri="{FF2B5EF4-FFF2-40B4-BE49-F238E27FC236}">
                  <a16:creationId xmlns:a16="http://schemas.microsoft.com/office/drawing/2014/main" id="{24D8DFCB-31FB-4885-9115-070DB89D02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-106" y="1283"/>
              <a:ext cx="729" cy="11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de-DE" altLang="en-US" sz="1800" b="1" dirty="0">
                  <a:solidFill>
                    <a:srgbClr val="000000"/>
                  </a:solidFill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The Creation</a:t>
              </a:r>
              <a:endParaRPr lang="de-DE" altLang="en-US" b="1" dirty="0"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819" name="AutoShape 1092">
            <a:extLst>
              <a:ext uri="{FF2B5EF4-FFF2-40B4-BE49-F238E27FC236}">
                <a16:creationId xmlns:a16="http://schemas.microsoft.com/office/drawing/2014/main" id="{5F76540B-4061-419E-9FA4-8AA8D1C33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267200"/>
            <a:ext cx="3810000" cy="1752600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Libertine" panose="02000503000000000000" pitchFamily="2" charset="0"/>
              </a:rPr>
              <a:t>Gospel Order in the</a:t>
            </a:r>
          </a:p>
          <a:p>
            <a:pPr algn="ctr" eaLnBrk="1" hangingPunct="1"/>
            <a:r>
              <a:rPr lang="de-DE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Libertine" panose="02000503000000000000" pitchFamily="2" charset="0"/>
              </a:rPr>
              <a:t>Time of the Patriarchs</a:t>
            </a:r>
          </a:p>
          <a:p>
            <a:pPr algn="ctr" eaLnBrk="1" hangingPunct="1">
              <a:spcBef>
                <a:spcPts val="600"/>
              </a:spcBef>
            </a:pPr>
            <a:r>
              <a:rPr lang="de-DE" altLang="en-US" sz="1600" b="1" dirty="0">
                <a:latin typeface="Liberation Sans Narrow" panose="020B0606020202030204" pitchFamily="34" charset="0"/>
                <a:cs typeface="Linux Libertine" panose="02000503000000000000" pitchFamily="2" charset="0"/>
              </a:rPr>
              <a:t>Genesis 5:1-32; 7:11; 11:10-21</a:t>
            </a:r>
            <a:endParaRPr lang="de-DE" altLang="en-US" sz="1400" b="1" dirty="0">
              <a:latin typeface="Liberation Sans Narrow" panose="020B0606020202030204" pitchFamily="34" charset="0"/>
              <a:cs typeface="Linux Libertine" panose="02000503000000000000" pitchFamily="2" charset="0"/>
            </a:endParaRPr>
          </a:p>
        </p:txBody>
      </p:sp>
      <p:sp>
        <p:nvSpPr>
          <p:cNvPr id="10820" name="Line 1096">
            <a:extLst>
              <a:ext uri="{FF2B5EF4-FFF2-40B4-BE49-F238E27FC236}">
                <a16:creationId xmlns:a16="http://schemas.microsoft.com/office/drawing/2014/main" id="{4F95B38B-B2DB-449F-B622-D9049B63288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80463" y="6496050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70" name="Group 1097">
            <a:extLst>
              <a:ext uri="{FF2B5EF4-FFF2-40B4-BE49-F238E27FC236}">
                <a16:creationId xmlns:a16="http://schemas.microsoft.com/office/drawing/2014/main" id="{BE9FCB51-1377-4720-89D5-B4CB11201C4F}"/>
              </a:ext>
            </a:extLst>
          </p:cNvPr>
          <p:cNvGrpSpPr>
            <a:grpSpLocks/>
          </p:cNvGrpSpPr>
          <p:nvPr/>
        </p:nvGrpSpPr>
        <p:grpSpPr bwMode="auto">
          <a:xfrm>
            <a:off x="6088112" y="3579495"/>
            <a:ext cx="2159000" cy="220663"/>
            <a:chOff x="3849" y="2448"/>
            <a:chExt cx="1360" cy="139"/>
          </a:xfrm>
        </p:grpSpPr>
        <p:sp>
          <p:nvSpPr>
            <p:cNvPr id="1071" name="Rectangle 483">
              <a:extLst>
                <a:ext uri="{FF2B5EF4-FFF2-40B4-BE49-F238E27FC236}">
                  <a16:creationId xmlns:a16="http://schemas.microsoft.com/office/drawing/2014/main" id="{8A61344C-932F-4440-A779-27D377B22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" y="2451"/>
              <a:ext cx="1360" cy="136"/>
            </a:xfrm>
            <a:prstGeom prst="rect">
              <a:avLst/>
            </a:prstGeom>
            <a:gradFill rotWithShape="0">
              <a:gsLst>
                <a:gs pos="0">
                  <a:srgbClr val="739986"/>
                </a:gs>
                <a:gs pos="100000">
                  <a:srgbClr val="E6F2FF"/>
                </a:gs>
              </a:gsLst>
              <a:lin ang="0" scaled="1"/>
            </a:gradFill>
            <a:ln w="4763">
              <a:solidFill>
                <a:schemeClr val="bg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 dirty="0">
                <a:latin typeface="Linux Biolinum" panose="02000503000000000000" pitchFamily="2" charset="0"/>
                <a:cs typeface="Linux Biolinum" panose="02000503000000000000" pitchFamily="2" charset="0"/>
              </a:endParaRPr>
            </a:p>
          </p:txBody>
        </p:sp>
        <p:sp>
          <p:nvSpPr>
            <p:cNvPr id="1072" name="Rectangle 484">
              <a:extLst>
                <a:ext uri="{FF2B5EF4-FFF2-40B4-BE49-F238E27FC236}">
                  <a16:creationId xmlns:a16="http://schemas.microsoft.com/office/drawing/2014/main" id="{F6DB92F7-DA6E-4E2A-8A56-280940530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1" y="2448"/>
              <a:ext cx="96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00FF00"/>
                      </a:gs>
                      <a:gs pos="100000">
                        <a:srgbClr val="FFFF00"/>
                      </a:gs>
                    </a:gsLst>
                    <a:lin ang="0" scaled="1"/>
                  </a:gra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de-DE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Japheth                     </a:t>
              </a:r>
              <a:r>
                <a:rPr lang="de-DE" alt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iberation Sans Narrow" panose="020B0606020202030204" pitchFamily="34" charset="0"/>
                  <a:cs typeface="Linux Biolinum" panose="02000503000000000000" pitchFamily="2" charset="0"/>
                </a:rPr>
                <a:t>?</a:t>
              </a:r>
              <a:endParaRPr lang="de-DE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 Narrow" panose="020B0606020202030204" pitchFamily="34" charset="0"/>
                <a:cs typeface="Linux Biolinum" panose="02000503000000000000" pitchFamily="2" charset="0"/>
              </a:endParaRPr>
            </a:p>
          </p:txBody>
        </p:sp>
      </p:grpSp>
      <p:sp>
        <p:nvSpPr>
          <p:cNvPr id="1073" name="Line 927">
            <a:extLst>
              <a:ext uri="{FF2B5EF4-FFF2-40B4-BE49-F238E27FC236}">
                <a16:creationId xmlns:a16="http://schemas.microsoft.com/office/drawing/2014/main" id="{3D2C7955-3933-4D7E-AA73-387803C3FE9D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639244"/>
            <a:ext cx="1299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" name="Line 928">
            <a:extLst>
              <a:ext uri="{FF2B5EF4-FFF2-40B4-BE49-F238E27FC236}">
                <a16:creationId xmlns:a16="http://schemas.microsoft.com/office/drawing/2014/main" id="{DD6BF6E5-F8A6-4B00-A803-FA6F71B5F44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753544"/>
            <a:ext cx="1299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" name="Line 929">
            <a:extLst>
              <a:ext uri="{FF2B5EF4-FFF2-40B4-BE49-F238E27FC236}">
                <a16:creationId xmlns:a16="http://schemas.microsoft.com/office/drawing/2014/main" id="{CBC89509-BAA2-4B2C-AB4A-277EAA4488F7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2913" y="3867844"/>
            <a:ext cx="1299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" name="Line 927">
            <a:extLst>
              <a:ext uri="{FF2B5EF4-FFF2-40B4-BE49-F238E27FC236}">
                <a16:creationId xmlns:a16="http://schemas.microsoft.com/office/drawing/2014/main" id="{B7BCCF32-AEF3-49EF-8237-E9DF456EFE7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0647" y="3634414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" name="Line 928">
            <a:extLst>
              <a:ext uri="{FF2B5EF4-FFF2-40B4-BE49-F238E27FC236}">
                <a16:creationId xmlns:a16="http://schemas.microsoft.com/office/drawing/2014/main" id="{480AD6EC-4645-42AB-A686-26C86391517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0647" y="3748714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" name="Line 929">
            <a:extLst>
              <a:ext uri="{FF2B5EF4-FFF2-40B4-BE49-F238E27FC236}">
                <a16:creationId xmlns:a16="http://schemas.microsoft.com/office/drawing/2014/main" id="{BD5088D3-C9E8-48EB-9A20-26AD8D2499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0647" y="3863014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" name="Line 927">
            <a:extLst>
              <a:ext uri="{FF2B5EF4-FFF2-40B4-BE49-F238E27FC236}">
                <a16:creationId xmlns:a16="http://schemas.microsoft.com/office/drawing/2014/main" id="{DF3E2EDB-BE05-4F36-8076-6ACD651DA1F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19487" y="36401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" name="Line 928">
            <a:extLst>
              <a:ext uri="{FF2B5EF4-FFF2-40B4-BE49-F238E27FC236}">
                <a16:creationId xmlns:a16="http://schemas.microsoft.com/office/drawing/2014/main" id="{F2F82D6B-A77F-419A-97D1-9450DBB11F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19487" y="37544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" name="Line 929">
            <a:extLst>
              <a:ext uri="{FF2B5EF4-FFF2-40B4-BE49-F238E27FC236}">
                <a16:creationId xmlns:a16="http://schemas.microsoft.com/office/drawing/2014/main" id="{CE97F87A-3F4C-4832-86A3-8170AAEFCA6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19487" y="386873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2" name="Line 927">
            <a:extLst>
              <a:ext uri="{FF2B5EF4-FFF2-40B4-BE49-F238E27FC236}">
                <a16:creationId xmlns:a16="http://schemas.microsoft.com/office/drawing/2014/main" id="{77DE0E0D-AE60-4198-AF21-6E7BEA58BA51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8697" y="363837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3" name="Line 928">
            <a:extLst>
              <a:ext uri="{FF2B5EF4-FFF2-40B4-BE49-F238E27FC236}">
                <a16:creationId xmlns:a16="http://schemas.microsoft.com/office/drawing/2014/main" id="{CB7133FF-D4F8-4754-96D4-2D4115D54D2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8697" y="375267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4" name="Line 929">
            <a:extLst>
              <a:ext uri="{FF2B5EF4-FFF2-40B4-BE49-F238E27FC236}">
                <a16:creationId xmlns:a16="http://schemas.microsoft.com/office/drawing/2014/main" id="{8A06348A-9AEA-4723-B210-C0FDA723CA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8697" y="386697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" name="Line 927">
            <a:extLst>
              <a:ext uri="{FF2B5EF4-FFF2-40B4-BE49-F238E27FC236}">
                <a16:creationId xmlns:a16="http://schemas.microsoft.com/office/drawing/2014/main" id="{026653E4-95E3-4CDE-B4A3-BE2936EEAF2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7136" y="363837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6" name="Line 928">
            <a:extLst>
              <a:ext uri="{FF2B5EF4-FFF2-40B4-BE49-F238E27FC236}">
                <a16:creationId xmlns:a16="http://schemas.microsoft.com/office/drawing/2014/main" id="{23CEC2EB-B769-433D-80E1-34296E74E3C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7136" y="375267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7" name="Line 929">
            <a:extLst>
              <a:ext uri="{FF2B5EF4-FFF2-40B4-BE49-F238E27FC236}">
                <a16:creationId xmlns:a16="http://schemas.microsoft.com/office/drawing/2014/main" id="{3E55FE96-B4B8-4DEC-ABBF-9C550E3A54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7136" y="3866978"/>
            <a:ext cx="1587" cy="73025"/>
          </a:xfrm>
          <a:prstGeom prst="line">
            <a:avLst/>
          </a:prstGeom>
          <a:noFill/>
          <a:ln w="4763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67</Words>
  <Application>Microsoft Office PowerPoint</Application>
  <PresentationFormat>On-screen Show (4:3)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Liberation Sans Narrow</vt:lpstr>
      <vt:lpstr>Linux Biolinum</vt:lpstr>
      <vt:lpstr>Times New Roman</vt:lpstr>
      <vt:lpstr>Standarddesign</vt:lpstr>
      <vt:lpstr>PowerPoint Presentation</vt:lpstr>
    </vt:vector>
  </TitlesOfParts>
  <Company>Sabbatruhe-Advent-Gemeinschaft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Dura</dc:creator>
  <cp:lastModifiedBy>Frank Zimmerman</cp:lastModifiedBy>
  <cp:revision>64</cp:revision>
  <dcterms:created xsi:type="dcterms:W3CDTF">2000-11-17T18:18:03Z</dcterms:created>
  <dcterms:modified xsi:type="dcterms:W3CDTF">2019-06-15T23:08:12Z</dcterms:modified>
</cp:coreProperties>
</file>